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81" r:id="rId6"/>
    <p:sldId id="271" r:id="rId7"/>
    <p:sldId id="283" r:id="rId8"/>
    <p:sldId id="285" r:id="rId9"/>
    <p:sldId id="262" r:id="rId10"/>
    <p:sldId id="272" r:id="rId11"/>
    <p:sldId id="284" r:id="rId12"/>
    <p:sldId id="273" r:id="rId13"/>
    <p:sldId id="274" r:id="rId14"/>
    <p:sldId id="265" r:id="rId15"/>
    <p:sldId id="277" r:id="rId16"/>
    <p:sldId id="278" r:id="rId17"/>
  </p:sldIdLst>
  <p:sldSz cx="14630400" cy="8229600"/>
  <p:notesSz cx="8229600" cy="14630400"/>
  <p:embeddedFontLst>
    <p:embeddedFont>
      <p:font typeface="Inter" panose="020B0604020202020204" charset="0"/>
      <p:regular r:id="rId19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B2CE"/>
    <a:srgbClr val="EDEDED"/>
    <a:srgbClr val="E8BAA2"/>
    <a:srgbClr val="FFFFFF"/>
    <a:srgbClr val="D2E1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A8C45C-32F4-4C74-B6F1-459FEE306C73}" v="661" dt="2025-07-04T07:41:23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86" y="-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gassi, Michael" userId="bbb0a2d5-04b2-4073-b472-dbc44b9fda48" providerId="ADAL" clId="{F5A8C45C-32F4-4C74-B6F1-459FEE306C73}"/>
    <pc:docChg chg="undo redo custSel addSld delSld modSld sldOrd">
      <pc:chgData name="Lugassi, Michael" userId="bbb0a2d5-04b2-4073-b472-dbc44b9fda48" providerId="ADAL" clId="{F5A8C45C-32F4-4C74-B6F1-459FEE306C73}" dt="2025-07-04T07:56:39.098" v="7517" actId="20577"/>
      <pc:docMkLst>
        <pc:docMk/>
      </pc:docMkLst>
      <pc:sldChg chg="addSp modSp mod modTransition modClrScheme chgLayout">
        <pc:chgData name="Lugassi, Michael" userId="bbb0a2d5-04b2-4073-b472-dbc44b9fda48" providerId="ADAL" clId="{F5A8C45C-32F4-4C74-B6F1-459FEE306C73}" dt="2025-07-03T23:10:07.864" v="6477"/>
        <pc:sldMkLst>
          <pc:docMk/>
          <pc:sldMk cId="0" sldId="256"/>
        </pc:sldMkLst>
        <pc:spChg chg="mod">
          <ac:chgData name="Lugassi, Michael" userId="bbb0a2d5-04b2-4073-b472-dbc44b9fda48" providerId="ADAL" clId="{F5A8C45C-32F4-4C74-B6F1-459FEE306C73}" dt="2025-07-03T18:44:11.642" v="2573" actId="1035"/>
          <ac:spMkLst>
            <pc:docMk/>
            <pc:sldMk cId="0" sldId="256"/>
            <ac:spMk id="3" creationId="{00000000-0000-0000-0000-000000000000}"/>
          </ac:spMkLst>
        </pc:spChg>
        <pc:spChg chg="mod">
          <ac:chgData name="Lugassi, Michael" userId="bbb0a2d5-04b2-4073-b472-dbc44b9fda48" providerId="ADAL" clId="{F5A8C45C-32F4-4C74-B6F1-459FEE306C73}" dt="2025-07-03T23:07:24.505" v="6469" actId="1076"/>
          <ac:spMkLst>
            <pc:docMk/>
            <pc:sldMk cId="0" sldId="256"/>
            <ac:spMk id="4" creationId="{00000000-0000-0000-0000-000000000000}"/>
          </ac:spMkLst>
        </pc:spChg>
        <pc:spChg chg="add mod">
          <ac:chgData name="Lugassi, Michael" userId="bbb0a2d5-04b2-4073-b472-dbc44b9fda48" providerId="ADAL" clId="{F5A8C45C-32F4-4C74-B6F1-459FEE306C73}" dt="2025-07-02T15:02:40.931" v="73" actId="1076"/>
          <ac:spMkLst>
            <pc:docMk/>
            <pc:sldMk cId="0" sldId="256"/>
            <ac:spMk id="6" creationId="{B6491FE8-83D7-702B-3CB0-6E63AAE565EC}"/>
          </ac:spMkLst>
        </pc:spChg>
        <pc:picChg chg="mod">
          <ac:chgData name="Lugassi, Michael" userId="bbb0a2d5-04b2-4073-b472-dbc44b9fda48" providerId="ADAL" clId="{F5A8C45C-32F4-4C74-B6F1-459FEE306C73}" dt="2025-07-03T18:43:33.270" v="2546" actId="1076"/>
          <ac:picMkLst>
            <pc:docMk/>
            <pc:sldMk cId="0" sldId="256"/>
            <ac:picMk id="2" creationId="{00000000-0000-0000-0000-000000000000}"/>
          </ac:picMkLst>
        </pc:picChg>
      </pc:sldChg>
      <pc:sldChg chg="addSp delSp modSp mod modTransition setBg modClrScheme delDesignElem chgLayout">
        <pc:chgData name="Lugassi, Michael" userId="bbb0a2d5-04b2-4073-b472-dbc44b9fda48" providerId="ADAL" clId="{F5A8C45C-32F4-4C74-B6F1-459FEE306C73}" dt="2025-07-03T23:10:07.864" v="6477"/>
        <pc:sldMkLst>
          <pc:docMk/>
          <pc:sldMk cId="0" sldId="257"/>
        </pc:sldMkLst>
        <pc:spChg chg="mod">
          <ac:chgData name="Lugassi, Michael" userId="bbb0a2d5-04b2-4073-b472-dbc44b9fda48" providerId="ADAL" clId="{F5A8C45C-32F4-4C74-B6F1-459FEE306C73}" dt="2025-07-02T23:23:33.437" v="2428" actId="108"/>
          <ac:spMkLst>
            <pc:docMk/>
            <pc:sldMk cId="0" sldId="257"/>
            <ac:spMk id="2" creationId="{00000000-0000-0000-0000-000000000000}"/>
          </ac:spMkLst>
        </pc:spChg>
        <pc:spChg chg="mod">
          <ac:chgData name="Lugassi, Michael" userId="bbb0a2d5-04b2-4073-b472-dbc44b9fda48" providerId="ADAL" clId="{F5A8C45C-32F4-4C74-B6F1-459FEE306C73}" dt="2025-07-02T23:23:24.668" v="2427" actId="108"/>
          <ac:spMkLst>
            <pc:docMk/>
            <pc:sldMk cId="0" sldId="257"/>
            <ac:spMk id="3" creationId="{00000000-0000-0000-0000-000000000000}"/>
          </ac:spMkLst>
        </pc:spChg>
        <pc:picChg chg="add mod ord">
          <ac:chgData name="Lugassi, Michael" userId="bbb0a2d5-04b2-4073-b472-dbc44b9fda48" providerId="ADAL" clId="{F5A8C45C-32F4-4C74-B6F1-459FEE306C73}" dt="2025-07-02T15:07:38.861" v="113" actId="26606"/>
          <ac:picMkLst>
            <pc:docMk/>
            <pc:sldMk cId="0" sldId="257"/>
            <ac:picMk id="9" creationId="{6B241AA0-D5FD-35D9-BD3E-D0BDE3062DC1}"/>
          </ac:picMkLst>
        </pc:picChg>
      </pc:sldChg>
      <pc:sldChg chg="addSp delSp modSp mod modTransition modClrScheme modAnim chgLayout">
        <pc:chgData name="Lugassi, Michael" userId="bbb0a2d5-04b2-4073-b472-dbc44b9fda48" providerId="ADAL" clId="{F5A8C45C-32F4-4C74-B6F1-459FEE306C73}" dt="2025-07-03T23:10:58.952" v="6479"/>
        <pc:sldMkLst>
          <pc:docMk/>
          <pc:sldMk cId="0" sldId="258"/>
        </pc:sldMkLst>
        <pc:spChg chg="mod">
          <ac:chgData name="Lugassi, Michael" userId="bbb0a2d5-04b2-4073-b472-dbc44b9fda48" providerId="ADAL" clId="{F5A8C45C-32F4-4C74-B6F1-459FEE306C73}" dt="2025-07-02T17:12:24.455" v="1042" actId="6549"/>
          <ac:spMkLst>
            <pc:docMk/>
            <pc:sldMk cId="0" sldId="258"/>
            <ac:spMk id="2" creationId="{00000000-0000-0000-0000-000000000000}"/>
          </ac:spMkLst>
        </pc:spChg>
        <pc:spChg chg="mod">
          <ac:chgData name="Lugassi, Michael" userId="bbb0a2d5-04b2-4073-b472-dbc44b9fda48" providerId="ADAL" clId="{F5A8C45C-32F4-4C74-B6F1-459FEE306C73}" dt="2025-07-02T17:10:01.225" v="940" actId="1037"/>
          <ac:spMkLst>
            <pc:docMk/>
            <pc:sldMk cId="0" sldId="258"/>
            <ac:spMk id="3" creationId="{00000000-0000-0000-0000-000000000000}"/>
          </ac:spMkLst>
        </pc:spChg>
        <pc:spChg chg="mod">
          <ac:chgData name="Lugassi, Michael" userId="bbb0a2d5-04b2-4073-b472-dbc44b9fda48" providerId="ADAL" clId="{F5A8C45C-32F4-4C74-B6F1-459FEE306C73}" dt="2025-07-03T22:22:42.737" v="6208" actId="113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Lugassi, Michael" userId="bbb0a2d5-04b2-4073-b472-dbc44b9fda48" providerId="ADAL" clId="{F5A8C45C-32F4-4C74-B6F1-459FEE306C73}" dt="2025-07-02T19:52:36.180" v="1325" actId="20577"/>
          <ac:spMkLst>
            <pc:docMk/>
            <pc:sldMk cId="0" sldId="258"/>
            <ac:spMk id="7" creationId="{3D5A4706-17DE-739D-602F-45FD5C1375A9}"/>
          </ac:spMkLst>
        </pc:spChg>
        <pc:spChg chg="add mod">
          <ac:chgData name="Lugassi, Michael" userId="bbb0a2d5-04b2-4073-b472-dbc44b9fda48" providerId="ADAL" clId="{F5A8C45C-32F4-4C74-B6F1-459FEE306C73}" dt="2025-07-03T18:48:16.576" v="2596" actId="20577"/>
          <ac:spMkLst>
            <pc:docMk/>
            <pc:sldMk cId="0" sldId="258"/>
            <ac:spMk id="9" creationId="{3279F8CC-34A2-4A62-3B4A-85EB57A11EA7}"/>
          </ac:spMkLst>
        </pc:spChg>
        <pc:picChg chg="mod modCrop">
          <ac:chgData name="Lugassi, Michael" userId="bbb0a2d5-04b2-4073-b472-dbc44b9fda48" providerId="ADAL" clId="{F5A8C45C-32F4-4C74-B6F1-459FEE306C73}" dt="2025-07-02T17:11:39.835" v="1031" actId="1076"/>
          <ac:picMkLst>
            <pc:docMk/>
            <pc:sldMk cId="0" sldId="258"/>
            <ac:picMk id="6" creationId="{00000000-0000-0000-0000-000000000000}"/>
          </ac:picMkLst>
        </pc:picChg>
      </pc:sldChg>
      <pc:sldChg chg="addSp delSp modSp mod modTransition modClrScheme chgLayout">
        <pc:chgData name="Lugassi, Michael" userId="bbb0a2d5-04b2-4073-b472-dbc44b9fda48" providerId="ADAL" clId="{F5A8C45C-32F4-4C74-B6F1-459FEE306C73}" dt="2025-07-03T23:11:05.364" v="6480" actId="14100"/>
        <pc:sldMkLst>
          <pc:docMk/>
          <pc:sldMk cId="0" sldId="259"/>
        </pc:sldMkLst>
        <pc:spChg chg="mod">
          <ac:chgData name="Lugassi, Michael" userId="bbb0a2d5-04b2-4073-b472-dbc44b9fda48" providerId="ADAL" clId="{F5A8C45C-32F4-4C74-B6F1-459FEE306C73}" dt="2025-07-02T18:59:31.762" v="1111" actId="1035"/>
          <ac:spMkLst>
            <pc:docMk/>
            <pc:sldMk cId="0" sldId="259"/>
            <ac:spMk id="2" creationId="{00000000-0000-0000-0000-000000000000}"/>
          </ac:spMkLst>
        </pc:spChg>
        <pc:spChg chg="mod topLvl">
          <ac:chgData name="Lugassi, Michael" userId="bbb0a2d5-04b2-4073-b472-dbc44b9fda48" providerId="ADAL" clId="{F5A8C45C-32F4-4C74-B6F1-459FEE306C73}" dt="2025-07-03T23:11:05.364" v="6480" actId="14100"/>
          <ac:spMkLst>
            <pc:docMk/>
            <pc:sldMk cId="0" sldId="259"/>
            <ac:spMk id="3" creationId="{00000000-0000-0000-0000-000000000000}"/>
          </ac:spMkLst>
        </pc:spChg>
        <pc:spChg chg="add mod topLvl">
          <ac:chgData name="Lugassi, Michael" userId="bbb0a2d5-04b2-4073-b472-dbc44b9fda48" providerId="ADAL" clId="{F5A8C45C-32F4-4C74-B6F1-459FEE306C73}" dt="2025-07-03T18:53:51.566" v="2619" actId="404"/>
          <ac:spMkLst>
            <pc:docMk/>
            <pc:sldMk cId="0" sldId="259"/>
            <ac:spMk id="5" creationId="{00000000-0000-0000-0000-000000000000}"/>
          </ac:spMkLst>
        </pc:spChg>
        <pc:spChg chg="add mod topLvl">
          <ac:chgData name="Lugassi, Michael" userId="bbb0a2d5-04b2-4073-b472-dbc44b9fda48" providerId="ADAL" clId="{F5A8C45C-32F4-4C74-B6F1-459FEE306C73}" dt="2025-07-03T18:52:14.638" v="2598"/>
          <ac:spMkLst>
            <pc:docMk/>
            <pc:sldMk cId="0" sldId="259"/>
            <ac:spMk id="6" creationId="{00000000-0000-0000-0000-000000000000}"/>
          </ac:spMkLst>
        </pc:spChg>
        <pc:spChg chg="add mod topLvl">
          <ac:chgData name="Lugassi, Michael" userId="bbb0a2d5-04b2-4073-b472-dbc44b9fda48" providerId="ADAL" clId="{F5A8C45C-32F4-4C74-B6F1-459FEE306C73}" dt="2025-07-03T18:52:14.638" v="2598"/>
          <ac:spMkLst>
            <pc:docMk/>
            <pc:sldMk cId="0" sldId="259"/>
            <ac:spMk id="8" creationId="{00000000-0000-0000-0000-000000000000}"/>
          </ac:spMkLst>
        </pc:spChg>
        <pc:spChg chg="add mod topLvl">
          <ac:chgData name="Lugassi, Michael" userId="bbb0a2d5-04b2-4073-b472-dbc44b9fda48" providerId="ADAL" clId="{F5A8C45C-32F4-4C74-B6F1-459FEE306C73}" dt="2025-07-03T18:52:14.638" v="2598"/>
          <ac:spMkLst>
            <pc:docMk/>
            <pc:sldMk cId="0" sldId="259"/>
            <ac:spMk id="9" creationId="{00000000-0000-0000-0000-000000000000}"/>
          </ac:spMkLst>
        </pc:spChg>
        <pc:spChg chg="add mod topLvl">
          <ac:chgData name="Lugassi, Michael" userId="bbb0a2d5-04b2-4073-b472-dbc44b9fda48" providerId="ADAL" clId="{F5A8C45C-32F4-4C74-B6F1-459FEE306C73}" dt="2025-07-03T18:52:14.638" v="2598"/>
          <ac:spMkLst>
            <pc:docMk/>
            <pc:sldMk cId="0" sldId="259"/>
            <ac:spMk id="11" creationId="{00000000-0000-0000-0000-000000000000}"/>
          </ac:spMkLst>
        </pc:spChg>
        <pc:spChg chg="add mod topLvl">
          <ac:chgData name="Lugassi, Michael" userId="bbb0a2d5-04b2-4073-b472-dbc44b9fda48" providerId="ADAL" clId="{F5A8C45C-32F4-4C74-B6F1-459FEE306C73}" dt="2025-07-03T18:52:14.638" v="2598"/>
          <ac:spMkLst>
            <pc:docMk/>
            <pc:sldMk cId="0" sldId="259"/>
            <ac:spMk id="12" creationId="{00000000-0000-0000-0000-000000000000}"/>
          </ac:spMkLst>
        </pc:spChg>
        <pc:spChg chg="add mod">
          <ac:chgData name="Lugassi, Michael" userId="bbb0a2d5-04b2-4073-b472-dbc44b9fda48" providerId="ADAL" clId="{F5A8C45C-32F4-4C74-B6F1-459FEE306C73}" dt="2025-07-03T21:36:56.773" v="5287"/>
          <ac:spMkLst>
            <pc:docMk/>
            <pc:sldMk cId="0" sldId="259"/>
            <ac:spMk id="18" creationId="{06441B1F-1DAB-DA0A-8872-198DC2BC825E}"/>
          </ac:spMkLst>
        </pc:spChg>
        <pc:spChg chg="add mod">
          <ac:chgData name="Lugassi, Michael" userId="bbb0a2d5-04b2-4073-b472-dbc44b9fda48" providerId="ADAL" clId="{F5A8C45C-32F4-4C74-B6F1-459FEE306C73}" dt="2025-07-03T21:36:56.773" v="5287"/>
          <ac:spMkLst>
            <pc:docMk/>
            <pc:sldMk cId="0" sldId="259"/>
            <ac:spMk id="19" creationId="{96520201-11ED-0F4F-ACEF-BAB53B1A22B2}"/>
          </ac:spMkLst>
        </pc:spChg>
        <pc:spChg chg="add mod">
          <ac:chgData name="Lugassi, Michael" userId="bbb0a2d5-04b2-4073-b472-dbc44b9fda48" providerId="ADAL" clId="{F5A8C45C-32F4-4C74-B6F1-459FEE306C73}" dt="2025-07-03T21:36:56.773" v="5287"/>
          <ac:spMkLst>
            <pc:docMk/>
            <pc:sldMk cId="0" sldId="259"/>
            <ac:spMk id="21" creationId="{C73B8543-2725-EE11-B712-02A4D0E84B38}"/>
          </ac:spMkLst>
        </pc:spChg>
        <pc:spChg chg="add mod">
          <ac:chgData name="Lugassi, Michael" userId="bbb0a2d5-04b2-4073-b472-dbc44b9fda48" providerId="ADAL" clId="{F5A8C45C-32F4-4C74-B6F1-459FEE306C73}" dt="2025-07-03T21:36:56.773" v="5287"/>
          <ac:spMkLst>
            <pc:docMk/>
            <pc:sldMk cId="0" sldId="259"/>
            <ac:spMk id="22" creationId="{FD6C00BD-2EAB-F8FB-76B8-86440C1BBF0B}"/>
          </ac:spMkLst>
        </pc:spChg>
        <pc:spChg chg="add mod">
          <ac:chgData name="Lugassi, Michael" userId="bbb0a2d5-04b2-4073-b472-dbc44b9fda48" providerId="ADAL" clId="{F5A8C45C-32F4-4C74-B6F1-459FEE306C73}" dt="2025-07-03T21:36:56.773" v="5287"/>
          <ac:spMkLst>
            <pc:docMk/>
            <pc:sldMk cId="0" sldId="259"/>
            <ac:spMk id="24" creationId="{8196FB3F-B107-EE53-6BC1-A109D468667E}"/>
          </ac:spMkLst>
        </pc:spChg>
        <pc:spChg chg="add mod">
          <ac:chgData name="Lugassi, Michael" userId="bbb0a2d5-04b2-4073-b472-dbc44b9fda48" providerId="ADAL" clId="{F5A8C45C-32F4-4C74-B6F1-459FEE306C73}" dt="2025-07-03T21:36:56.773" v="5287"/>
          <ac:spMkLst>
            <pc:docMk/>
            <pc:sldMk cId="0" sldId="259"/>
            <ac:spMk id="25" creationId="{7C58F79A-6DE5-AB7F-CC37-A7C31DEF3D45}"/>
          </ac:spMkLst>
        </pc:spChg>
        <pc:spChg chg="add del mod topLvl">
          <ac:chgData name="Lugassi, Michael" userId="bbb0a2d5-04b2-4073-b472-dbc44b9fda48" providerId="ADAL" clId="{F5A8C45C-32F4-4C74-B6F1-459FEE306C73}" dt="2025-07-03T21:40:43.452" v="5369" actId="478"/>
          <ac:spMkLst>
            <pc:docMk/>
            <pc:sldMk cId="0" sldId="259"/>
            <ac:spMk id="30" creationId="{F57CEA96-B3A4-4D15-012C-25A332F58EE2}"/>
          </ac:spMkLst>
        </pc:spChg>
        <pc:spChg chg="add del mod topLvl">
          <ac:chgData name="Lugassi, Michael" userId="bbb0a2d5-04b2-4073-b472-dbc44b9fda48" providerId="ADAL" clId="{F5A8C45C-32F4-4C74-B6F1-459FEE306C73}" dt="2025-07-03T21:40:43.452" v="5369" actId="478"/>
          <ac:spMkLst>
            <pc:docMk/>
            <pc:sldMk cId="0" sldId="259"/>
            <ac:spMk id="32" creationId="{A42776F6-4703-EE76-1676-B6F917FC7848}"/>
          </ac:spMkLst>
        </pc:spChg>
        <pc:spChg chg="add del mod topLvl">
          <ac:chgData name="Lugassi, Michael" userId="bbb0a2d5-04b2-4073-b472-dbc44b9fda48" providerId="ADAL" clId="{F5A8C45C-32F4-4C74-B6F1-459FEE306C73}" dt="2025-07-03T21:40:43.452" v="5369" actId="478"/>
          <ac:spMkLst>
            <pc:docMk/>
            <pc:sldMk cId="0" sldId="259"/>
            <ac:spMk id="36" creationId="{58A06C29-7203-E7D9-E7B9-FC1FC86008D4}"/>
          </ac:spMkLst>
        </pc:spChg>
        <pc:spChg chg="add del mod topLvl">
          <ac:chgData name="Lugassi, Michael" userId="bbb0a2d5-04b2-4073-b472-dbc44b9fda48" providerId="ADAL" clId="{F5A8C45C-32F4-4C74-B6F1-459FEE306C73}" dt="2025-07-03T21:40:43.452" v="5369" actId="478"/>
          <ac:spMkLst>
            <pc:docMk/>
            <pc:sldMk cId="0" sldId="259"/>
            <ac:spMk id="37" creationId="{A692304E-1B11-B3E7-39E1-587293488F1E}"/>
          </ac:spMkLst>
        </pc:spChg>
        <pc:spChg chg="add del mod topLvl">
          <ac:chgData name="Lugassi, Michael" userId="bbb0a2d5-04b2-4073-b472-dbc44b9fda48" providerId="ADAL" clId="{F5A8C45C-32F4-4C74-B6F1-459FEE306C73}" dt="2025-07-03T21:40:43.452" v="5369" actId="478"/>
          <ac:spMkLst>
            <pc:docMk/>
            <pc:sldMk cId="0" sldId="259"/>
            <ac:spMk id="39" creationId="{FC8E7B4B-6958-3769-6474-3F45BEA3A85D}"/>
          </ac:spMkLst>
        </pc:spChg>
        <pc:spChg chg="add del mod topLvl">
          <ac:chgData name="Lugassi, Michael" userId="bbb0a2d5-04b2-4073-b472-dbc44b9fda48" providerId="ADAL" clId="{F5A8C45C-32F4-4C74-B6F1-459FEE306C73}" dt="2025-07-03T21:40:43.452" v="5369" actId="478"/>
          <ac:spMkLst>
            <pc:docMk/>
            <pc:sldMk cId="0" sldId="259"/>
            <ac:spMk id="40" creationId="{1EC1765D-FFBB-2BE0-12DB-1945F90769BB}"/>
          </ac:spMkLst>
        </pc:spChg>
        <pc:grpChg chg="mod">
          <ac:chgData name="Lugassi, Michael" userId="bbb0a2d5-04b2-4073-b472-dbc44b9fda48" providerId="ADAL" clId="{F5A8C45C-32F4-4C74-B6F1-459FEE306C73}" dt="2025-07-03T21:37:19.772" v="5293" actId="14100"/>
          <ac:grpSpMkLst>
            <pc:docMk/>
            <pc:sldMk cId="0" sldId="259"/>
            <ac:grpSpMk id="44" creationId="{BE7F37BD-9397-6286-2EBD-734434AF3908}"/>
          </ac:grpSpMkLst>
        </pc:grpChg>
        <pc:grpChg chg="mod">
          <ac:chgData name="Lugassi, Michael" userId="bbb0a2d5-04b2-4073-b472-dbc44b9fda48" providerId="ADAL" clId="{F5A8C45C-32F4-4C74-B6F1-459FEE306C73}" dt="2025-07-03T21:37:41.860" v="5301" actId="1076"/>
          <ac:grpSpMkLst>
            <pc:docMk/>
            <pc:sldMk cId="0" sldId="259"/>
            <ac:grpSpMk id="45" creationId="{E367C264-4457-38DA-F701-9B27FBB523C6}"/>
          </ac:grpSpMkLst>
        </pc:grpChg>
        <pc:picChg chg="add del mod topLvl">
          <ac:chgData name="Lugassi, Michael" userId="bbb0a2d5-04b2-4073-b472-dbc44b9fda48" providerId="ADAL" clId="{F5A8C45C-32F4-4C74-B6F1-459FEE306C73}" dt="2025-07-03T18:53:52.513" v="2623" actId="478"/>
          <ac:picMkLst>
            <pc:docMk/>
            <pc:sldMk cId="0" sldId="259"/>
            <ac:picMk id="4" creationId="{00000000-0000-0000-0000-000000000000}"/>
          </ac:picMkLst>
        </pc:picChg>
        <pc:picChg chg="add mod topLvl">
          <ac:chgData name="Lugassi, Michael" userId="bbb0a2d5-04b2-4073-b472-dbc44b9fda48" providerId="ADAL" clId="{F5A8C45C-32F4-4C74-B6F1-459FEE306C73}" dt="2025-07-03T18:52:14.638" v="2598"/>
          <ac:picMkLst>
            <pc:docMk/>
            <pc:sldMk cId="0" sldId="259"/>
            <ac:picMk id="7" creationId="{00000000-0000-0000-0000-000000000000}"/>
          </ac:picMkLst>
        </pc:picChg>
        <pc:picChg chg="add mod topLvl">
          <ac:chgData name="Lugassi, Michael" userId="bbb0a2d5-04b2-4073-b472-dbc44b9fda48" providerId="ADAL" clId="{F5A8C45C-32F4-4C74-B6F1-459FEE306C73}" dt="2025-07-03T18:52:14.638" v="2598"/>
          <ac:picMkLst>
            <pc:docMk/>
            <pc:sldMk cId="0" sldId="259"/>
            <ac:picMk id="10" creationId="{00000000-0000-0000-0000-000000000000}"/>
          </ac:picMkLst>
        </pc:picChg>
        <pc:picChg chg="add del mod">
          <ac:chgData name="Lugassi, Michael" userId="bbb0a2d5-04b2-4073-b472-dbc44b9fda48" providerId="ADAL" clId="{F5A8C45C-32F4-4C74-B6F1-459FEE306C73}" dt="2025-07-03T18:53:52.279" v="2622" actId="22"/>
          <ac:picMkLst>
            <pc:docMk/>
            <pc:sldMk cId="0" sldId="259"/>
            <ac:picMk id="14" creationId="{6032F236-AB74-412E-EB35-95F1C0C51C35}"/>
          </ac:picMkLst>
        </pc:picChg>
        <pc:picChg chg="add del mod">
          <ac:chgData name="Lugassi, Michael" userId="bbb0a2d5-04b2-4073-b472-dbc44b9fda48" providerId="ADAL" clId="{F5A8C45C-32F4-4C74-B6F1-459FEE306C73}" dt="2025-07-03T18:57:56.527" v="2692" actId="478"/>
          <ac:picMkLst>
            <pc:docMk/>
            <pc:sldMk cId="0" sldId="259"/>
            <ac:picMk id="15" creationId="{16D8BC32-C8E9-731C-0D9A-725D5CCB346D}"/>
          </ac:picMkLst>
        </pc:picChg>
        <pc:picChg chg="add mod">
          <ac:chgData name="Lugassi, Michael" userId="bbb0a2d5-04b2-4073-b472-dbc44b9fda48" providerId="ADAL" clId="{F5A8C45C-32F4-4C74-B6F1-459FEE306C73}" dt="2025-07-03T21:37:37.804" v="5300" actId="1076"/>
          <ac:picMkLst>
            <pc:docMk/>
            <pc:sldMk cId="0" sldId="259"/>
            <ac:picMk id="16" creationId="{0D2504E0-4DA5-704D-0C17-0B1FB09FA559}"/>
          </ac:picMkLst>
        </pc:picChg>
        <pc:picChg chg="add mod">
          <ac:chgData name="Lugassi, Michael" userId="bbb0a2d5-04b2-4073-b472-dbc44b9fda48" providerId="ADAL" clId="{F5A8C45C-32F4-4C74-B6F1-459FEE306C73}" dt="2025-07-03T21:36:56.773" v="5287"/>
          <ac:picMkLst>
            <pc:docMk/>
            <pc:sldMk cId="0" sldId="259"/>
            <ac:picMk id="17" creationId="{81694446-CBD4-5F7F-C9CE-12DEAD12E094}"/>
          </ac:picMkLst>
        </pc:picChg>
        <pc:picChg chg="add mod">
          <ac:chgData name="Lugassi, Michael" userId="bbb0a2d5-04b2-4073-b472-dbc44b9fda48" providerId="ADAL" clId="{F5A8C45C-32F4-4C74-B6F1-459FEE306C73}" dt="2025-07-03T21:36:56.773" v="5287"/>
          <ac:picMkLst>
            <pc:docMk/>
            <pc:sldMk cId="0" sldId="259"/>
            <ac:picMk id="20" creationId="{A41CAC29-5EA3-3964-A47D-671699F5CFC5}"/>
          </ac:picMkLst>
        </pc:picChg>
        <pc:picChg chg="add mod">
          <ac:chgData name="Lugassi, Michael" userId="bbb0a2d5-04b2-4073-b472-dbc44b9fda48" providerId="ADAL" clId="{F5A8C45C-32F4-4C74-B6F1-459FEE306C73}" dt="2025-07-03T21:36:56.773" v="5287"/>
          <ac:picMkLst>
            <pc:docMk/>
            <pc:sldMk cId="0" sldId="259"/>
            <ac:picMk id="26" creationId="{661951BC-D083-67AD-3576-51A93EBAB0AF}"/>
          </ac:picMkLst>
        </pc:picChg>
        <pc:picChg chg="add mod">
          <ac:chgData name="Lugassi, Michael" userId="bbb0a2d5-04b2-4073-b472-dbc44b9fda48" providerId="ADAL" clId="{F5A8C45C-32F4-4C74-B6F1-459FEE306C73}" dt="2025-07-03T21:36:56.773" v="5287"/>
          <ac:picMkLst>
            <pc:docMk/>
            <pc:sldMk cId="0" sldId="259"/>
            <ac:picMk id="28" creationId="{FB0B141E-40A3-1153-54CE-C6A7C350ECF6}"/>
          </ac:picMkLst>
        </pc:picChg>
        <pc:picChg chg="add del mod topLvl">
          <ac:chgData name="Lugassi, Michael" userId="bbb0a2d5-04b2-4073-b472-dbc44b9fda48" providerId="ADAL" clId="{F5A8C45C-32F4-4C74-B6F1-459FEE306C73}" dt="2025-07-03T21:40:43.452" v="5369" actId="478"/>
          <ac:picMkLst>
            <pc:docMk/>
            <pc:sldMk cId="0" sldId="259"/>
            <ac:picMk id="29" creationId="{B951748E-AEB6-EACC-1FE8-BBDD6EFD7E29}"/>
          </ac:picMkLst>
        </pc:picChg>
        <pc:picChg chg="add mod">
          <ac:chgData name="Lugassi, Michael" userId="bbb0a2d5-04b2-4073-b472-dbc44b9fda48" providerId="ADAL" clId="{F5A8C45C-32F4-4C74-B6F1-459FEE306C73}" dt="2025-07-03T18:52:14.638" v="2598"/>
          <ac:picMkLst>
            <pc:docMk/>
            <pc:sldMk cId="0" sldId="259"/>
            <ac:picMk id="31" creationId="{9EA3FD61-93AF-1EDD-146F-7FCFE3E11396}"/>
          </ac:picMkLst>
        </pc:picChg>
        <pc:picChg chg="add del mod topLvl">
          <ac:chgData name="Lugassi, Michael" userId="bbb0a2d5-04b2-4073-b472-dbc44b9fda48" providerId="ADAL" clId="{F5A8C45C-32F4-4C74-B6F1-459FEE306C73}" dt="2025-07-03T21:40:43.452" v="5369" actId="478"/>
          <ac:picMkLst>
            <pc:docMk/>
            <pc:sldMk cId="0" sldId="259"/>
            <ac:picMk id="34" creationId="{EB33CC54-4608-B399-9516-D55E268E0108}"/>
          </ac:picMkLst>
        </pc:picChg>
        <pc:picChg chg="add del mod topLvl">
          <ac:chgData name="Lugassi, Michael" userId="bbb0a2d5-04b2-4073-b472-dbc44b9fda48" providerId="ADAL" clId="{F5A8C45C-32F4-4C74-B6F1-459FEE306C73}" dt="2025-07-03T21:40:43.452" v="5369" actId="478"/>
          <ac:picMkLst>
            <pc:docMk/>
            <pc:sldMk cId="0" sldId="259"/>
            <ac:picMk id="38" creationId="{D2FC6DE8-51F2-43C8-CF45-B243B401ED1D}"/>
          </ac:picMkLst>
        </pc:picChg>
        <pc:picChg chg="mod ord modCrop">
          <ac:chgData name="Lugassi, Michael" userId="bbb0a2d5-04b2-4073-b472-dbc44b9fda48" providerId="ADAL" clId="{F5A8C45C-32F4-4C74-B6F1-459FEE306C73}" dt="2025-07-03T21:40:24.855" v="5366" actId="1076"/>
          <ac:picMkLst>
            <pc:docMk/>
            <pc:sldMk cId="0" sldId="259"/>
            <ac:picMk id="41" creationId="{A2ADD216-3C02-C4DA-E6FA-2B34B2173059}"/>
          </ac:picMkLst>
        </pc:picChg>
        <pc:picChg chg="add del mod topLvl">
          <ac:chgData name="Lugassi, Michael" userId="bbb0a2d5-04b2-4073-b472-dbc44b9fda48" providerId="ADAL" clId="{F5A8C45C-32F4-4C74-B6F1-459FEE306C73}" dt="2025-07-03T21:40:43.452" v="5369" actId="478"/>
          <ac:picMkLst>
            <pc:docMk/>
            <pc:sldMk cId="0" sldId="259"/>
            <ac:picMk id="42" creationId="{32A29DCB-43F7-6DA2-4220-489AA56521D4}"/>
          </ac:picMkLst>
        </pc:picChg>
        <pc:picChg chg="mod">
          <ac:chgData name="Lugassi, Michael" userId="bbb0a2d5-04b2-4073-b472-dbc44b9fda48" providerId="ADAL" clId="{F5A8C45C-32F4-4C74-B6F1-459FEE306C73}" dt="2025-07-03T21:38:38.589" v="5319" actId="1076"/>
          <ac:picMkLst>
            <pc:docMk/>
            <pc:sldMk cId="0" sldId="259"/>
            <ac:picMk id="43" creationId="{3B8556F0-BBFC-7820-4058-92D64D42E025}"/>
          </ac:picMkLst>
        </pc:picChg>
        <pc:picChg chg="add mod modCrop">
          <ac:chgData name="Lugassi, Michael" userId="bbb0a2d5-04b2-4073-b472-dbc44b9fda48" providerId="ADAL" clId="{F5A8C45C-32F4-4C74-B6F1-459FEE306C73}" dt="2025-07-03T22:26:48.862" v="6281" actId="1037"/>
          <ac:picMkLst>
            <pc:docMk/>
            <pc:sldMk cId="0" sldId="259"/>
            <ac:picMk id="46" creationId="{76201156-42B1-1CF6-EC2B-ABBDCF0151D6}"/>
          </ac:picMkLst>
        </pc:picChg>
        <pc:picChg chg="add mod modCrop">
          <ac:chgData name="Lugassi, Michael" userId="bbb0a2d5-04b2-4073-b472-dbc44b9fda48" providerId="ADAL" clId="{F5A8C45C-32F4-4C74-B6F1-459FEE306C73}" dt="2025-07-03T22:26:36.075" v="6275" actId="1076"/>
          <ac:picMkLst>
            <pc:docMk/>
            <pc:sldMk cId="0" sldId="259"/>
            <ac:picMk id="47" creationId="{4E3B0DDB-2D38-7632-E265-248F38A03E23}"/>
          </ac:picMkLst>
        </pc:picChg>
        <pc:picChg chg="add del mod">
          <ac:chgData name="Lugassi, Michael" userId="bbb0a2d5-04b2-4073-b472-dbc44b9fda48" providerId="ADAL" clId="{F5A8C45C-32F4-4C74-B6F1-459FEE306C73}" dt="2025-07-03T22:26:45.976" v="6277" actId="478"/>
          <ac:picMkLst>
            <pc:docMk/>
            <pc:sldMk cId="0" sldId="259"/>
            <ac:picMk id="48" creationId="{F01B2A7D-809F-4574-0594-502A1245430B}"/>
          </ac:picMkLst>
        </pc:picChg>
      </pc:sldChg>
      <pc:sldChg chg="addSp delSp modSp del mod ord setBg modClrScheme chgLayout">
        <pc:chgData name="Lugassi, Michael" userId="bbb0a2d5-04b2-4073-b472-dbc44b9fda48" providerId="ADAL" clId="{F5A8C45C-32F4-4C74-B6F1-459FEE306C73}" dt="2025-07-03T23:07:13.512" v="6468" actId="47"/>
        <pc:sldMkLst>
          <pc:docMk/>
          <pc:sldMk cId="0" sldId="260"/>
        </pc:sldMkLst>
        <pc:spChg chg="mod">
          <ac:chgData name="Lugassi, Michael" userId="bbb0a2d5-04b2-4073-b472-dbc44b9fda48" providerId="ADAL" clId="{F5A8C45C-32F4-4C74-B6F1-459FEE306C73}" dt="2025-07-03T21:35:25.099" v="5282" actId="108"/>
          <ac:spMkLst>
            <pc:docMk/>
            <pc:sldMk cId="0" sldId="260"/>
            <ac:spMk id="3" creationId="{00000000-0000-0000-0000-000000000000}"/>
          </ac:spMkLst>
        </pc:spChg>
        <pc:spChg chg="add del">
          <ac:chgData name="Lugassi, Michael" userId="bbb0a2d5-04b2-4073-b472-dbc44b9fda48" providerId="ADAL" clId="{F5A8C45C-32F4-4C74-B6F1-459FEE306C73}" dt="2025-07-03T21:34:52.947" v="5272" actId="26606"/>
          <ac:spMkLst>
            <pc:docMk/>
            <pc:sldMk cId="0" sldId="260"/>
            <ac:spMk id="19" creationId="{D6A9C53F-5F90-40A5-8C85-5412D39C8C68}"/>
          </ac:spMkLst>
        </pc:spChg>
        <pc:spChg chg="add del">
          <ac:chgData name="Lugassi, Michael" userId="bbb0a2d5-04b2-4073-b472-dbc44b9fda48" providerId="ADAL" clId="{F5A8C45C-32F4-4C74-B6F1-459FEE306C73}" dt="2025-07-03T21:34:52.947" v="5272" actId="26606"/>
          <ac:spMkLst>
            <pc:docMk/>
            <pc:sldMk cId="0" sldId="260"/>
            <ac:spMk id="22" creationId="{F0087D53-9295-4463-AAE4-D5C626046E9F}"/>
          </ac:spMkLst>
        </pc:spChg>
        <pc:spChg chg="add del">
          <ac:chgData name="Lugassi, Michael" userId="bbb0a2d5-04b2-4073-b472-dbc44b9fda48" providerId="ADAL" clId="{F5A8C45C-32F4-4C74-B6F1-459FEE306C73}" dt="2025-07-03T21:34:59.694" v="5274" actId="26606"/>
          <ac:spMkLst>
            <pc:docMk/>
            <pc:sldMk cId="0" sldId="260"/>
            <ac:spMk id="30" creationId="{88263A24-0C1F-4677-B43C-4AE14E276B27}"/>
          </ac:spMkLst>
        </pc:spChg>
        <pc:spChg chg="add del">
          <ac:chgData name="Lugassi, Michael" userId="bbb0a2d5-04b2-4073-b472-dbc44b9fda48" providerId="ADAL" clId="{F5A8C45C-32F4-4C74-B6F1-459FEE306C73}" dt="2025-07-03T21:34:59.694" v="5274" actId="26606"/>
          <ac:spMkLst>
            <pc:docMk/>
            <pc:sldMk cId="0" sldId="260"/>
            <ac:spMk id="31" creationId="{0ADDB668-2CA4-4D2B-9C34-3487CA330BA8}"/>
          </ac:spMkLst>
        </pc:spChg>
        <pc:spChg chg="add del">
          <ac:chgData name="Lugassi, Michael" userId="bbb0a2d5-04b2-4073-b472-dbc44b9fda48" providerId="ADAL" clId="{F5A8C45C-32F4-4C74-B6F1-459FEE306C73}" dt="2025-07-03T21:34:59.694" v="5274" actId="26606"/>
          <ac:spMkLst>
            <pc:docMk/>
            <pc:sldMk cId="0" sldId="260"/>
            <ac:spMk id="32" creationId="{2568BC19-F052-4108-93E1-6A3D1DEC072F}"/>
          </ac:spMkLst>
        </pc:spChg>
        <pc:spChg chg="add del">
          <ac:chgData name="Lugassi, Michael" userId="bbb0a2d5-04b2-4073-b472-dbc44b9fda48" providerId="ADAL" clId="{F5A8C45C-32F4-4C74-B6F1-459FEE306C73}" dt="2025-07-03T21:34:59.694" v="5274" actId="26606"/>
          <ac:spMkLst>
            <pc:docMk/>
            <pc:sldMk cId="0" sldId="260"/>
            <ac:spMk id="33" creationId="{D5FD337D-4D6B-4C8B-B6F5-121097E09881}"/>
          </ac:spMkLst>
        </pc:spChg>
        <pc:spChg chg="add">
          <ac:chgData name="Lugassi, Michael" userId="bbb0a2d5-04b2-4073-b472-dbc44b9fda48" providerId="ADAL" clId="{F5A8C45C-32F4-4C74-B6F1-459FEE306C73}" dt="2025-07-03T21:34:59.699" v="5275" actId="26606"/>
          <ac:spMkLst>
            <pc:docMk/>
            <pc:sldMk cId="0" sldId="260"/>
            <ac:spMk id="35" creationId="{99ED5833-B85B-4103-8A3B-CAB0308E6C15}"/>
          </ac:spMkLst>
        </pc:spChg>
        <pc:picChg chg="add mod ord modCrop">
          <ac:chgData name="Lugassi, Michael" userId="bbb0a2d5-04b2-4073-b472-dbc44b9fda48" providerId="ADAL" clId="{F5A8C45C-32F4-4C74-B6F1-459FEE306C73}" dt="2025-07-03T21:35:54.627" v="5286" actId="732"/>
          <ac:picMkLst>
            <pc:docMk/>
            <pc:sldMk cId="0" sldId="260"/>
            <ac:picMk id="6" creationId="{C683D151-E8F2-3792-5875-72A23FA94282}"/>
          </ac:picMkLst>
        </pc:picChg>
        <pc:picChg chg="add del mod">
          <ac:chgData name="Lugassi, Michael" userId="bbb0a2d5-04b2-4073-b472-dbc44b9fda48" providerId="ADAL" clId="{F5A8C45C-32F4-4C74-B6F1-459FEE306C73}" dt="2025-07-03T21:46:41.932" v="5395" actId="21"/>
          <ac:picMkLst>
            <pc:docMk/>
            <pc:sldMk cId="0" sldId="260"/>
            <ac:picMk id="17" creationId="{587EB289-0C90-95F1-7309-1F110F6B1915}"/>
          </ac:picMkLst>
        </pc:picChg>
      </pc:sldChg>
      <pc:sldChg chg="addSp delSp modSp del mod ord modClrScheme chgLayout">
        <pc:chgData name="Lugassi, Michael" userId="bbb0a2d5-04b2-4073-b472-dbc44b9fda48" providerId="ADAL" clId="{F5A8C45C-32F4-4C74-B6F1-459FEE306C73}" dt="2025-07-03T23:07:07.867" v="6466" actId="47"/>
        <pc:sldMkLst>
          <pc:docMk/>
          <pc:sldMk cId="0" sldId="261"/>
        </pc:sldMkLst>
        <pc:spChg chg="add del mod">
          <ac:chgData name="Lugassi, Michael" userId="bbb0a2d5-04b2-4073-b472-dbc44b9fda48" providerId="ADAL" clId="{F5A8C45C-32F4-4C74-B6F1-459FEE306C73}" dt="2025-07-03T18:53:52.968" v="2624" actId="21"/>
          <ac:spMkLst>
            <pc:docMk/>
            <pc:sldMk cId="0" sldId="261"/>
            <ac:spMk id="5" creationId="{00000000-0000-0000-0000-000000000000}"/>
          </ac:spMkLst>
        </pc:spChg>
        <pc:spChg chg="add del mod">
          <ac:chgData name="Lugassi, Michael" userId="bbb0a2d5-04b2-4073-b472-dbc44b9fda48" providerId="ADAL" clId="{F5A8C45C-32F4-4C74-B6F1-459FEE306C73}" dt="2025-07-03T18:53:52.968" v="2624" actId="21"/>
          <ac:spMkLst>
            <pc:docMk/>
            <pc:sldMk cId="0" sldId="261"/>
            <ac:spMk id="6" creationId="{00000000-0000-0000-0000-000000000000}"/>
          </ac:spMkLst>
        </pc:spChg>
        <pc:spChg chg="add del mod">
          <ac:chgData name="Lugassi, Michael" userId="bbb0a2d5-04b2-4073-b472-dbc44b9fda48" providerId="ADAL" clId="{F5A8C45C-32F4-4C74-B6F1-459FEE306C73}" dt="2025-07-03T18:53:52.968" v="2624" actId="21"/>
          <ac:spMkLst>
            <pc:docMk/>
            <pc:sldMk cId="0" sldId="261"/>
            <ac:spMk id="8" creationId="{00000000-0000-0000-0000-000000000000}"/>
          </ac:spMkLst>
        </pc:spChg>
        <pc:spChg chg="add del mod">
          <ac:chgData name="Lugassi, Michael" userId="bbb0a2d5-04b2-4073-b472-dbc44b9fda48" providerId="ADAL" clId="{F5A8C45C-32F4-4C74-B6F1-459FEE306C73}" dt="2025-07-03T18:53:52.968" v="2624" actId="21"/>
          <ac:spMkLst>
            <pc:docMk/>
            <pc:sldMk cId="0" sldId="261"/>
            <ac:spMk id="9" creationId="{00000000-0000-0000-0000-000000000000}"/>
          </ac:spMkLst>
        </pc:spChg>
        <pc:spChg chg="add del mod">
          <ac:chgData name="Lugassi, Michael" userId="bbb0a2d5-04b2-4073-b472-dbc44b9fda48" providerId="ADAL" clId="{F5A8C45C-32F4-4C74-B6F1-459FEE306C73}" dt="2025-07-03T18:53:52.968" v="2624" actId="21"/>
          <ac:spMkLst>
            <pc:docMk/>
            <pc:sldMk cId="0" sldId="261"/>
            <ac:spMk id="11" creationId="{00000000-0000-0000-0000-000000000000}"/>
          </ac:spMkLst>
        </pc:spChg>
        <pc:spChg chg="add del mod">
          <ac:chgData name="Lugassi, Michael" userId="bbb0a2d5-04b2-4073-b472-dbc44b9fda48" providerId="ADAL" clId="{F5A8C45C-32F4-4C74-B6F1-459FEE306C73}" dt="2025-07-03T18:53:52.968" v="2624" actId="21"/>
          <ac:spMkLst>
            <pc:docMk/>
            <pc:sldMk cId="0" sldId="261"/>
            <ac:spMk id="12" creationId="{00000000-0000-0000-0000-000000000000}"/>
          </ac:spMkLst>
        </pc:spChg>
        <pc:picChg chg="add del mod">
          <ac:chgData name="Lugassi, Michael" userId="bbb0a2d5-04b2-4073-b472-dbc44b9fda48" providerId="ADAL" clId="{F5A8C45C-32F4-4C74-B6F1-459FEE306C73}" dt="2025-07-03T18:53:52.968" v="2624" actId="21"/>
          <ac:picMkLst>
            <pc:docMk/>
            <pc:sldMk cId="0" sldId="261"/>
            <ac:picMk id="4" creationId="{00000000-0000-0000-0000-000000000000}"/>
          </ac:picMkLst>
        </pc:picChg>
        <pc:picChg chg="add del mod">
          <ac:chgData name="Lugassi, Michael" userId="bbb0a2d5-04b2-4073-b472-dbc44b9fda48" providerId="ADAL" clId="{F5A8C45C-32F4-4C74-B6F1-459FEE306C73}" dt="2025-07-03T18:53:52.968" v="2624" actId="21"/>
          <ac:picMkLst>
            <pc:docMk/>
            <pc:sldMk cId="0" sldId="261"/>
            <ac:picMk id="10" creationId="{00000000-0000-0000-0000-000000000000}"/>
          </ac:picMkLst>
        </pc:picChg>
        <pc:picChg chg="add del mod">
          <ac:chgData name="Lugassi, Michael" userId="bbb0a2d5-04b2-4073-b472-dbc44b9fda48" providerId="ADAL" clId="{F5A8C45C-32F4-4C74-B6F1-459FEE306C73}" dt="2025-07-03T18:53:52.968" v="2624" actId="21"/>
          <ac:picMkLst>
            <pc:docMk/>
            <pc:sldMk cId="0" sldId="261"/>
            <ac:picMk id="31" creationId="{9EA3FD61-93AF-1EDD-146F-7FCFE3E11396}"/>
          </ac:picMkLst>
        </pc:picChg>
        <pc:picChg chg="add del mod">
          <ac:chgData name="Lugassi, Michael" userId="bbb0a2d5-04b2-4073-b472-dbc44b9fda48" providerId="ADAL" clId="{F5A8C45C-32F4-4C74-B6F1-459FEE306C73}" dt="2025-07-03T18:53:52.968" v="2624" actId="21"/>
          <ac:picMkLst>
            <pc:docMk/>
            <pc:sldMk cId="0" sldId="261"/>
            <ac:picMk id="35" creationId="{6308D3EA-CC65-AE20-1B7F-073A5FF459FB}"/>
          </ac:picMkLst>
        </pc:picChg>
      </pc:sldChg>
      <pc:sldChg chg="addSp delSp modSp mod modTransition modClrScheme chgLayout">
        <pc:chgData name="Lugassi, Michael" userId="bbb0a2d5-04b2-4073-b472-dbc44b9fda48" providerId="ADAL" clId="{F5A8C45C-32F4-4C74-B6F1-459FEE306C73}" dt="2025-07-03T23:10:07.864" v="6477"/>
        <pc:sldMkLst>
          <pc:docMk/>
          <pc:sldMk cId="0" sldId="262"/>
        </pc:sldMkLst>
        <pc:spChg chg="mod">
          <ac:chgData name="Lugassi, Michael" userId="bbb0a2d5-04b2-4073-b472-dbc44b9fda48" providerId="ADAL" clId="{F5A8C45C-32F4-4C74-B6F1-459FEE306C73}" dt="2025-07-02T22:04:16.711" v="2063" actId="1076"/>
          <ac:spMkLst>
            <pc:docMk/>
            <pc:sldMk cId="0" sldId="262"/>
            <ac:spMk id="3" creationId="{00000000-0000-0000-0000-000000000000}"/>
          </ac:spMkLst>
        </pc:spChg>
        <pc:spChg chg="mod">
          <ac:chgData name="Lugassi, Michael" userId="bbb0a2d5-04b2-4073-b472-dbc44b9fda48" providerId="ADAL" clId="{F5A8C45C-32F4-4C74-B6F1-459FEE306C73}" dt="2025-07-02T22:07:23.468" v="2092" actId="1036"/>
          <ac:spMkLst>
            <pc:docMk/>
            <pc:sldMk cId="0" sldId="262"/>
            <ac:spMk id="4" creationId="{00000000-0000-0000-0000-000000000000}"/>
          </ac:spMkLst>
        </pc:spChg>
        <pc:picChg chg="add mod">
          <ac:chgData name="Lugassi, Michael" userId="bbb0a2d5-04b2-4073-b472-dbc44b9fda48" providerId="ADAL" clId="{F5A8C45C-32F4-4C74-B6F1-459FEE306C73}" dt="2025-07-02T22:07:14.584" v="2090" actId="1076"/>
          <ac:picMkLst>
            <pc:docMk/>
            <pc:sldMk cId="0" sldId="262"/>
            <ac:picMk id="7" creationId="{631FD210-69BA-B230-0741-EDDE157A6EEF}"/>
          </ac:picMkLst>
        </pc:picChg>
      </pc:sldChg>
      <pc:sldChg chg="del mod modClrScheme chgLayout">
        <pc:chgData name="Lugassi, Michael" userId="bbb0a2d5-04b2-4073-b472-dbc44b9fda48" providerId="ADAL" clId="{F5A8C45C-32F4-4C74-B6F1-459FEE306C73}" dt="2025-07-02T23:02:02.620" v="2248" actId="47"/>
        <pc:sldMkLst>
          <pc:docMk/>
          <pc:sldMk cId="0" sldId="263"/>
        </pc:sldMkLst>
      </pc:sldChg>
      <pc:sldChg chg="addSp delSp modSp del mod modClrScheme chgLayout">
        <pc:chgData name="Lugassi, Michael" userId="bbb0a2d5-04b2-4073-b472-dbc44b9fda48" providerId="ADAL" clId="{F5A8C45C-32F4-4C74-B6F1-459FEE306C73}" dt="2025-07-02T23:02:12.808" v="2249" actId="47"/>
        <pc:sldMkLst>
          <pc:docMk/>
          <pc:sldMk cId="0" sldId="264"/>
        </pc:sldMkLst>
      </pc:sldChg>
      <pc:sldChg chg="addSp delSp modSp mod modTransition setBg modClrScheme chgLayout">
        <pc:chgData name="Lugassi, Michael" userId="bbb0a2d5-04b2-4073-b472-dbc44b9fda48" providerId="ADAL" clId="{F5A8C45C-32F4-4C74-B6F1-459FEE306C73}" dt="2025-07-03T23:10:07.864" v="6477"/>
        <pc:sldMkLst>
          <pc:docMk/>
          <pc:sldMk cId="0" sldId="265"/>
        </pc:sldMkLst>
        <pc:spChg chg="mod">
          <ac:chgData name="Lugassi, Michael" userId="bbb0a2d5-04b2-4073-b472-dbc44b9fda48" providerId="ADAL" clId="{F5A8C45C-32F4-4C74-B6F1-459FEE306C73}" dt="2025-07-02T23:18:50.899" v="2336" actId="1076"/>
          <ac:spMkLst>
            <pc:docMk/>
            <pc:sldMk cId="0" sldId="265"/>
            <ac:spMk id="2" creationId="{00000000-0000-0000-0000-000000000000}"/>
          </ac:spMkLst>
        </pc:spChg>
        <pc:spChg chg="add mod">
          <ac:chgData name="Lugassi, Michael" userId="bbb0a2d5-04b2-4073-b472-dbc44b9fda48" providerId="ADAL" clId="{F5A8C45C-32F4-4C74-B6F1-459FEE306C73}" dt="2025-07-03T22:51:30.877" v="6402" actId="113"/>
          <ac:spMkLst>
            <pc:docMk/>
            <pc:sldMk cId="0" sldId="265"/>
            <ac:spMk id="9" creationId="{44E70206-2E84-F4EE-AF52-DC4E011E29E9}"/>
          </ac:spMkLst>
        </pc:spChg>
        <pc:spChg chg="add">
          <ac:chgData name="Lugassi, Michael" userId="bbb0a2d5-04b2-4073-b472-dbc44b9fda48" providerId="ADAL" clId="{F5A8C45C-32F4-4C74-B6F1-459FEE306C73}" dt="2025-07-02T23:17:56.359" v="2327" actId="26606"/>
          <ac:spMkLst>
            <pc:docMk/>
            <pc:sldMk cId="0" sldId="265"/>
            <ac:spMk id="17" creationId="{D009D6D5-DAC2-4A8B-A17A-E206B9012D09}"/>
          </ac:spMkLst>
        </pc:spChg>
        <pc:picChg chg="add mod">
          <ac:chgData name="Lugassi, Michael" userId="bbb0a2d5-04b2-4073-b472-dbc44b9fda48" providerId="ADAL" clId="{F5A8C45C-32F4-4C74-B6F1-459FEE306C73}" dt="2025-07-02T23:17:56.359" v="2327" actId="26606"/>
          <ac:picMkLst>
            <pc:docMk/>
            <pc:sldMk cId="0" sldId="265"/>
            <ac:picMk id="12" creationId="{10A100A9-A830-4C08-B348-0FCF857CDCDE}"/>
          </ac:picMkLst>
        </pc:picChg>
      </pc:sldChg>
      <pc:sldChg chg="addSp delSp modSp new del mod ord setBg modClrScheme chgLayout">
        <pc:chgData name="Lugassi, Michael" userId="bbb0a2d5-04b2-4073-b472-dbc44b9fda48" providerId="ADAL" clId="{F5A8C45C-32F4-4C74-B6F1-459FEE306C73}" dt="2025-07-03T23:07:07.867" v="6466" actId="47"/>
        <pc:sldMkLst>
          <pc:docMk/>
          <pc:sldMk cId="2402668262" sldId="266"/>
        </pc:sldMkLst>
      </pc:sldChg>
      <pc:sldChg chg="new del mod modClrScheme chgLayout">
        <pc:chgData name="Lugassi, Michael" userId="bbb0a2d5-04b2-4073-b472-dbc44b9fda48" providerId="ADAL" clId="{F5A8C45C-32F4-4C74-B6F1-459FEE306C73}" dt="2025-07-02T15:05:23.029" v="80" actId="47"/>
        <pc:sldMkLst>
          <pc:docMk/>
          <pc:sldMk cId="3660783437" sldId="266"/>
        </pc:sldMkLst>
      </pc:sldChg>
      <pc:sldChg chg="modSp add del mod ord">
        <pc:chgData name="Lugassi, Michael" userId="bbb0a2d5-04b2-4073-b472-dbc44b9fda48" providerId="ADAL" clId="{F5A8C45C-32F4-4C74-B6F1-459FEE306C73}" dt="2025-07-03T23:07:07.867" v="6466" actId="47"/>
        <pc:sldMkLst>
          <pc:docMk/>
          <pc:sldMk cId="2674847256" sldId="267"/>
        </pc:sldMkLst>
      </pc:sldChg>
      <pc:sldChg chg="add del">
        <pc:chgData name="Lugassi, Michael" userId="bbb0a2d5-04b2-4073-b472-dbc44b9fda48" providerId="ADAL" clId="{F5A8C45C-32F4-4C74-B6F1-459FEE306C73}" dt="2025-07-02T19:59:10.778" v="1377"/>
        <pc:sldMkLst>
          <pc:docMk/>
          <pc:sldMk cId="3130915715" sldId="268"/>
        </pc:sldMkLst>
      </pc:sldChg>
      <pc:sldChg chg="addSp delSp modSp add del mod ord">
        <pc:chgData name="Lugassi, Michael" userId="bbb0a2d5-04b2-4073-b472-dbc44b9fda48" providerId="ADAL" clId="{F5A8C45C-32F4-4C74-B6F1-459FEE306C73}" dt="2025-07-02T21:14:49.764" v="1855" actId="47"/>
        <pc:sldMkLst>
          <pc:docMk/>
          <pc:sldMk cId="4184074804" sldId="268"/>
        </pc:sldMkLst>
      </pc:sldChg>
      <pc:sldChg chg="addSp delSp modSp add del mod ord">
        <pc:chgData name="Lugassi, Michael" userId="bbb0a2d5-04b2-4073-b472-dbc44b9fda48" providerId="ADAL" clId="{F5A8C45C-32F4-4C74-B6F1-459FEE306C73}" dt="2025-07-03T23:07:13.512" v="6468" actId="47"/>
        <pc:sldMkLst>
          <pc:docMk/>
          <pc:sldMk cId="1438353867" sldId="269"/>
        </pc:sldMkLst>
        <pc:spChg chg="add del mod">
          <ac:chgData name="Lugassi, Michael" userId="bbb0a2d5-04b2-4073-b472-dbc44b9fda48" providerId="ADAL" clId="{F5A8C45C-32F4-4C74-B6F1-459FEE306C73}" dt="2025-07-03T21:21:51.293" v="5092" actId="478"/>
          <ac:spMkLst>
            <pc:docMk/>
            <pc:sldMk cId="1438353867" sldId="269"/>
            <ac:spMk id="2" creationId="{26C71B6C-A35C-C843-60A2-5AF3DB3293CE}"/>
          </ac:spMkLst>
        </pc:spChg>
        <pc:spChg chg="mod">
          <ac:chgData name="Lugassi, Michael" userId="bbb0a2d5-04b2-4073-b472-dbc44b9fda48" providerId="ADAL" clId="{F5A8C45C-32F4-4C74-B6F1-459FEE306C73}" dt="2025-07-03T19:02:35.149" v="2757" actId="1076"/>
          <ac:spMkLst>
            <pc:docMk/>
            <pc:sldMk cId="1438353867" sldId="269"/>
            <ac:spMk id="4" creationId="{F1973435-D0E5-BA3C-F58D-9E895B07D7D9}"/>
          </ac:spMkLst>
        </pc:spChg>
        <pc:spChg chg="add del mod">
          <ac:chgData name="Lugassi, Michael" userId="bbb0a2d5-04b2-4073-b472-dbc44b9fda48" providerId="ADAL" clId="{F5A8C45C-32F4-4C74-B6F1-459FEE306C73}" dt="2025-07-03T21:21:51.293" v="5092" actId="478"/>
          <ac:spMkLst>
            <pc:docMk/>
            <pc:sldMk cId="1438353867" sldId="269"/>
            <ac:spMk id="6" creationId="{6C368547-3070-D8C5-C0A0-A83C2089C174}"/>
          </ac:spMkLst>
        </pc:spChg>
        <pc:spChg chg="add del">
          <ac:chgData name="Lugassi, Michael" userId="bbb0a2d5-04b2-4073-b472-dbc44b9fda48" providerId="ADAL" clId="{F5A8C45C-32F4-4C74-B6F1-459FEE306C73}" dt="2025-07-03T19:06:01.757" v="2803" actId="22"/>
          <ac:spMkLst>
            <pc:docMk/>
            <pc:sldMk cId="1438353867" sldId="269"/>
            <ac:spMk id="8" creationId="{52282FA1-39DA-0A29-9CED-578C179F1BEC}"/>
          </ac:spMkLst>
        </pc:spChg>
        <pc:spChg chg="add del mod">
          <ac:chgData name="Lugassi, Michael" userId="bbb0a2d5-04b2-4073-b472-dbc44b9fda48" providerId="ADAL" clId="{F5A8C45C-32F4-4C74-B6F1-459FEE306C73}" dt="2025-07-03T19:07:09.346" v="2843" actId="478"/>
          <ac:spMkLst>
            <pc:docMk/>
            <pc:sldMk cId="1438353867" sldId="269"/>
            <ac:spMk id="9" creationId="{36AAC6C7-85F0-9243-E95C-BBDCB2AE671F}"/>
          </ac:spMkLst>
        </pc:spChg>
        <pc:spChg chg="add del mod">
          <ac:chgData name="Lugassi, Michael" userId="bbb0a2d5-04b2-4073-b472-dbc44b9fda48" providerId="ADAL" clId="{F5A8C45C-32F4-4C74-B6F1-459FEE306C73}" dt="2025-07-03T19:08:09.151" v="2916" actId="478"/>
          <ac:spMkLst>
            <pc:docMk/>
            <pc:sldMk cId="1438353867" sldId="269"/>
            <ac:spMk id="10" creationId="{0C3AE0E4-58C3-8D40-124A-614F249BF47A}"/>
          </ac:spMkLst>
        </pc:spChg>
        <pc:spChg chg="add del mod">
          <ac:chgData name="Lugassi, Michael" userId="bbb0a2d5-04b2-4073-b472-dbc44b9fda48" providerId="ADAL" clId="{F5A8C45C-32F4-4C74-B6F1-459FEE306C73}" dt="2025-07-03T21:21:51.293" v="5092" actId="478"/>
          <ac:spMkLst>
            <pc:docMk/>
            <pc:sldMk cId="1438353867" sldId="269"/>
            <ac:spMk id="11" creationId="{84AEC308-56D5-BFF0-02DA-4AC901E3EEF5}"/>
          </ac:spMkLst>
        </pc:spChg>
        <pc:picChg chg="add del mod">
          <ac:chgData name="Lugassi, Michael" userId="bbb0a2d5-04b2-4073-b472-dbc44b9fda48" providerId="ADAL" clId="{F5A8C45C-32F4-4C74-B6F1-459FEE306C73}" dt="2025-07-03T21:21:46.923" v="5091" actId="478"/>
          <ac:picMkLst>
            <pc:docMk/>
            <pc:sldMk cId="1438353867" sldId="269"/>
            <ac:picMk id="5" creationId="{00ADCD7F-96EC-AB00-2973-73C85E0781DF}"/>
          </ac:picMkLst>
        </pc:picChg>
      </pc:sldChg>
      <pc:sldChg chg="addSp delSp modSp add del mod ord">
        <pc:chgData name="Lugassi, Michael" userId="bbb0a2d5-04b2-4073-b472-dbc44b9fda48" providerId="ADAL" clId="{F5A8C45C-32F4-4C74-B6F1-459FEE306C73}" dt="2025-07-03T23:07:10.959" v="6467" actId="47"/>
        <pc:sldMkLst>
          <pc:docMk/>
          <pc:sldMk cId="1752778752" sldId="270"/>
        </pc:sldMkLst>
        <pc:spChg chg="del mod">
          <ac:chgData name="Lugassi, Michael" userId="bbb0a2d5-04b2-4073-b472-dbc44b9fda48" providerId="ADAL" clId="{F5A8C45C-32F4-4C74-B6F1-459FEE306C73}" dt="2025-07-03T21:27:11.148" v="5154" actId="21"/>
          <ac:spMkLst>
            <pc:docMk/>
            <pc:sldMk cId="1752778752" sldId="270"/>
            <ac:spMk id="4" creationId="{1F192411-28F0-A0B0-B5C1-DD3CAF617AF3}"/>
          </ac:spMkLst>
        </pc:spChg>
        <pc:picChg chg="add mod">
          <ac:chgData name="Lugassi, Michael" userId="bbb0a2d5-04b2-4073-b472-dbc44b9fda48" providerId="ADAL" clId="{F5A8C45C-32F4-4C74-B6F1-459FEE306C73}" dt="2025-07-03T19:02:26.964" v="2755" actId="1076"/>
          <ac:picMkLst>
            <pc:docMk/>
            <pc:sldMk cId="1752778752" sldId="270"/>
            <ac:picMk id="8" creationId="{D9C88577-1690-3F73-4341-A259838516E6}"/>
          </ac:picMkLst>
        </pc:picChg>
      </pc:sldChg>
      <pc:sldChg chg="add del">
        <pc:chgData name="Lugassi, Michael" userId="bbb0a2d5-04b2-4073-b472-dbc44b9fda48" providerId="ADAL" clId="{F5A8C45C-32F4-4C74-B6F1-459FEE306C73}" dt="2025-07-02T21:47:41.738" v="2014" actId="47"/>
        <pc:sldMkLst>
          <pc:docMk/>
          <pc:sldMk cId="1473931200" sldId="271"/>
        </pc:sldMkLst>
      </pc:sldChg>
      <pc:sldChg chg="addSp delSp modSp add mod modTransition">
        <pc:chgData name="Lugassi, Michael" userId="bbb0a2d5-04b2-4073-b472-dbc44b9fda48" providerId="ADAL" clId="{F5A8C45C-32F4-4C74-B6F1-459FEE306C73}" dt="2025-07-03T23:10:07.864" v="6477"/>
        <pc:sldMkLst>
          <pc:docMk/>
          <pc:sldMk cId="2950923674" sldId="271"/>
        </pc:sldMkLst>
        <pc:spChg chg="mod">
          <ac:chgData name="Lugassi, Michael" userId="bbb0a2d5-04b2-4073-b472-dbc44b9fda48" providerId="ADAL" clId="{F5A8C45C-32F4-4C74-B6F1-459FEE306C73}" dt="2025-07-03T22:29:04.831" v="6298" actId="20577"/>
          <ac:spMkLst>
            <pc:docMk/>
            <pc:sldMk cId="2950923674" sldId="271"/>
            <ac:spMk id="2" creationId="{9EEA9C0E-A0E9-99AE-B249-6BC87436CD0A}"/>
          </ac:spMkLst>
        </pc:spChg>
        <pc:spChg chg="mod">
          <ac:chgData name="Lugassi, Michael" userId="bbb0a2d5-04b2-4073-b472-dbc44b9fda48" providerId="ADAL" clId="{F5A8C45C-32F4-4C74-B6F1-459FEE306C73}" dt="2025-07-02T21:53:16.412" v="2048" actId="1076"/>
          <ac:spMkLst>
            <pc:docMk/>
            <pc:sldMk cId="2950923674" sldId="271"/>
            <ac:spMk id="3" creationId="{22AB9ACD-A086-10FB-87DC-DF361F226F6E}"/>
          </ac:spMkLst>
        </pc:spChg>
        <pc:picChg chg="add del">
          <ac:chgData name="Lugassi, Michael" userId="bbb0a2d5-04b2-4073-b472-dbc44b9fda48" providerId="ADAL" clId="{F5A8C45C-32F4-4C74-B6F1-459FEE306C73}" dt="2025-07-03T19:11:40.179" v="3012" actId="21"/>
          <ac:picMkLst>
            <pc:docMk/>
            <pc:sldMk cId="2950923674" sldId="271"/>
            <ac:picMk id="5" creationId="{0035AB18-41ED-DCFD-E0A0-F820773484F1}"/>
          </ac:picMkLst>
        </pc:picChg>
        <pc:picChg chg="add mod">
          <ac:chgData name="Lugassi, Michael" userId="bbb0a2d5-04b2-4073-b472-dbc44b9fda48" providerId="ADAL" clId="{F5A8C45C-32F4-4C74-B6F1-459FEE306C73}" dt="2025-07-03T21:46:46.852" v="5397" actId="1076"/>
          <ac:picMkLst>
            <pc:docMk/>
            <pc:sldMk cId="2950923674" sldId="271"/>
            <ac:picMk id="6" creationId="{587EB289-0C90-95F1-7309-1F110F6B1915}"/>
          </ac:picMkLst>
        </pc:picChg>
        <pc:picChg chg="add del mod">
          <ac:chgData name="Lugassi, Michael" userId="bbb0a2d5-04b2-4073-b472-dbc44b9fda48" providerId="ADAL" clId="{F5A8C45C-32F4-4C74-B6F1-459FEE306C73}" dt="2025-07-03T21:34:08.177" v="5255" actId="21"/>
          <ac:picMkLst>
            <pc:docMk/>
            <pc:sldMk cId="2950923674" sldId="271"/>
            <ac:picMk id="17" creationId="{587EB289-0C90-95F1-7309-1F110F6B1915}"/>
          </ac:picMkLst>
        </pc:picChg>
      </pc:sldChg>
      <pc:sldChg chg="addSp delSp modSp add mod modTransition">
        <pc:chgData name="Lugassi, Michael" userId="bbb0a2d5-04b2-4073-b472-dbc44b9fda48" providerId="ADAL" clId="{F5A8C45C-32F4-4C74-B6F1-459FEE306C73}" dt="2025-07-03T23:10:07.864" v="6477"/>
        <pc:sldMkLst>
          <pc:docMk/>
          <pc:sldMk cId="3301309190" sldId="272"/>
        </pc:sldMkLst>
        <pc:spChg chg="mod">
          <ac:chgData name="Lugassi, Michael" userId="bbb0a2d5-04b2-4073-b472-dbc44b9fda48" providerId="ADAL" clId="{F5A8C45C-32F4-4C74-B6F1-459FEE306C73}" dt="2025-07-02T22:16:00.124" v="2098"/>
          <ac:spMkLst>
            <pc:docMk/>
            <pc:sldMk cId="3301309190" sldId="272"/>
            <ac:spMk id="3" creationId="{85842FA9-5B02-0DBF-2A96-527342D81873}"/>
          </ac:spMkLst>
        </pc:spChg>
        <pc:spChg chg="mod">
          <ac:chgData name="Lugassi, Michael" userId="bbb0a2d5-04b2-4073-b472-dbc44b9fda48" providerId="ADAL" clId="{F5A8C45C-32F4-4C74-B6F1-459FEE306C73}" dt="2025-07-03T22:39:15.716" v="6348" actId="14100"/>
          <ac:spMkLst>
            <pc:docMk/>
            <pc:sldMk cId="3301309190" sldId="272"/>
            <ac:spMk id="4" creationId="{A5D9F1F2-37A3-5BC4-9AA4-E98679F18077}"/>
          </ac:spMkLst>
        </pc:spChg>
        <pc:picChg chg="add mod">
          <ac:chgData name="Lugassi, Michael" userId="bbb0a2d5-04b2-4073-b472-dbc44b9fda48" providerId="ADAL" clId="{F5A8C45C-32F4-4C74-B6F1-459FEE306C73}" dt="2025-07-03T22:39:18.911" v="6349" actId="1076"/>
          <ac:picMkLst>
            <pc:docMk/>
            <pc:sldMk cId="3301309190" sldId="272"/>
            <ac:picMk id="5" creationId="{BC7D4238-B4D0-6FF0-0BBD-39A55DB39B70}"/>
          </ac:picMkLst>
        </pc:picChg>
      </pc:sldChg>
      <pc:sldChg chg="addSp delSp modSp add mod modTransition">
        <pc:chgData name="Lugassi, Michael" userId="bbb0a2d5-04b2-4073-b472-dbc44b9fda48" providerId="ADAL" clId="{F5A8C45C-32F4-4C74-B6F1-459FEE306C73}" dt="2025-07-03T23:10:07.864" v="6477"/>
        <pc:sldMkLst>
          <pc:docMk/>
          <pc:sldMk cId="926467615" sldId="273"/>
        </pc:sldMkLst>
        <pc:spChg chg="mod">
          <ac:chgData name="Lugassi, Michael" userId="bbb0a2d5-04b2-4073-b472-dbc44b9fda48" providerId="ADAL" clId="{F5A8C45C-32F4-4C74-B6F1-459FEE306C73}" dt="2025-07-02T22:27:29.736" v="2120"/>
          <ac:spMkLst>
            <pc:docMk/>
            <pc:sldMk cId="926467615" sldId="273"/>
            <ac:spMk id="3" creationId="{7ABBFE3E-0AFE-F4D5-3D89-A1F7EEB10DC1}"/>
          </ac:spMkLst>
        </pc:spChg>
        <pc:spChg chg="mod">
          <ac:chgData name="Lugassi, Michael" userId="bbb0a2d5-04b2-4073-b472-dbc44b9fda48" providerId="ADAL" clId="{F5A8C45C-32F4-4C74-B6F1-459FEE306C73}" dt="2025-07-03T22:45:57.591" v="6399" actId="20577"/>
          <ac:spMkLst>
            <pc:docMk/>
            <pc:sldMk cId="926467615" sldId="273"/>
            <ac:spMk id="4" creationId="{5F30E33D-1322-C395-4039-074F08899801}"/>
          </ac:spMkLst>
        </pc:spChg>
        <pc:spChg chg="add mod">
          <ac:chgData name="Lugassi, Michael" userId="bbb0a2d5-04b2-4073-b472-dbc44b9fda48" providerId="ADAL" clId="{F5A8C45C-32F4-4C74-B6F1-459FEE306C73}" dt="2025-07-02T22:36:23.309" v="2198" actId="1076"/>
          <ac:spMkLst>
            <pc:docMk/>
            <pc:sldMk cId="926467615" sldId="273"/>
            <ac:spMk id="10" creationId="{4443C644-F66B-91C2-262D-8048EEB1D074}"/>
          </ac:spMkLst>
        </pc:spChg>
        <pc:picChg chg="add mod">
          <ac:chgData name="Lugassi, Michael" userId="bbb0a2d5-04b2-4073-b472-dbc44b9fda48" providerId="ADAL" clId="{F5A8C45C-32F4-4C74-B6F1-459FEE306C73}" dt="2025-07-02T22:36:31.772" v="2200" actId="1076"/>
          <ac:picMkLst>
            <pc:docMk/>
            <pc:sldMk cId="926467615" sldId="273"/>
            <ac:picMk id="6" creationId="{CBC0A60A-5338-D3E5-6B3A-43E93746CA44}"/>
          </ac:picMkLst>
        </pc:picChg>
      </pc:sldChg>
      <pc:sldChg chg="addSp delSp modSp add mod modTransition">
        <pc:chgData name="Lugassi, Michael" userId="bbb0a2d5-04b2-4073-b472-dbc44b9fda48" providerId="ADAL" clId="{F5A8C45C-32F4-4C74-B6F1-459FEE306C73}" dt="2025-07-03T23:10:07.864" v="6477"/>
        <pc:sldMkLst>
          <pc:docMk/>
          <pc:sldMk cId="2882354629" sldId="274"/>
        </pc:sldMkLst>
        <pc:spChg chg="mod">
          <ac:chgData name="Lugassi, Michael" userId="bbb0a2d5-04b2-4073-b472-dbc44b9fda48" providerId="ADAL" clId="{F5A8C45C-32F4-4C74-B6F1-459FEE306C73}" dt="2025-07-02T22:38:47.766" v="2206"/>
          <ac:spMkLst>
            <pc:docMk/>
            <pc:sldMk cId="2882354629" sldId="274"/>
            <ac:spMk id="3" creationId="{D84FAAAB-B9E9-2978-816E-DA8536C7D5BB}"/>
          </ac:spMkLst>
        </pc:spChg>
        <pc:picChg chg="add mod">
          <ac:chgData name="Lugassi, Michael" userId="bbb0a2d5-04b2-4073-b472-dbc44b9fda48" providerId="ADAL" clId="{F5A8C45C-32F4-4C74-B6F1-459FEE306C73}" dt="2025-07-02T22:39:27.268" v="2214" actId="1076"/>
          <ac:picMkLst>
            <pc:docMk/>
            <pc:sldMk cId="2882354629" sldId="274"/>
            <ac:picMk id="5" creationId="{73F64EC2-2C8D-B3BF-4421-A5A7BBB6B7FA}"/>
          </ac:picMkLst>
        </pc:picChg>
      </pc:sldChg>
      <pc:sldChg chg="addSp delSp modSp add del mod">
        <pc:chgData name="Lugassi, Michael" userId="bbb0a2d5-04b2-4073-b472-dbc44b9fda48" providerId="ADAL" clId="{F5A8C45C-32F4-4C74-B6F1-459FEE306C73}" dt="2025-07-03T22:44:00.592" v="6396" actId="47"/>
        <pc:sldMkLst>
          <pc:docMk/>
          <pc:sldMk cId="1268195993" sldId="275"/>
        </pc:sldMkLst>
        <pc:spChg chg="add del mod">
          <ac:chgData name="Lugassi, Michael" userId="bbb0a2d5-04b2-4073-b472-dbc44b9fda48" providerId="ADAL" clId="{F5A8C45C-32F4-4C74-B6F1-459FEE306C73}" dt="2025-07-03T22:42:18.463" v="6383"/>
          <ac:spMkLst>
            <pc:docMk/>
            <pc:sldMk cId="1268195993" sldId="275"/>
            <ac:spMk id="7" creationId="{A540AD4E-2A25-D1B4-9C28-C444361C49BD}"/>
          </ac:spMkLst>
        </pc:spChg>
        <pc:picChg chg="add del mod">
          <ac:chgData name="Lugassi, Michael" userId="bbb0a2d5-04b2-4073-b472-dbc44b9fda48" providerId="ADAL" clId="{F5A8C45C-32F4-4C74-B6F1-459FEE306C73}" dt="2025-07-03T22:42:00.014" v="6377" actId="21"/>
          <ac:picMkLst>
            <pc:docMk/>
            <pc:sldMk cId="1268195993" sldId="275"/>
            <ac:picMk id="9" creationId="{5FC9B916-669C-8664-DE6F-4143EBC8DDFA}"/>
          </ac:picMkLst>
        </pc:picChg>
      </pc:sldChg>
      <pc:sldChg chg="addSp delSp modSp add del mod">
        <pc:chgData name="Lugassi, Michael" userId="bbb0a2d5-04b2-4073-b472-dbc44b9fda48" providerId="ADAL" clId="{F5A8C45C-32F4-4C74-B6F1-459FEE306C73}" dt="2025-07-03T22:44:00.592" v="6396" actId="47"/>
        <pc:sldMkLst>
          <pc:docMk/>
          <pc:sldMk cId="2143719522" sldId="276"/>
        </pc:sldMkLst>
        <pc:spChg chg="add del mod">
          <ac:chgData name="Lugassi, Michael" userId="bbb0a2d5-04b2-4073-b472-dbc44b9fda48" providerId="ADAL" clId="{F5A8C45C-32F4-4C74-B6F1-459FEE306C73}" dt="2025-07-03T22:41:24.816" v="6362"/>
          <ac:spMkLst>
            <pc:docMk/>
            <pc:sldMk cId="2143719522" sldId="276"/>
            <ac:spMk id="4" creationId="{3AF96361-A4C6-910E-C9D9-3D72BA097641}"/>
          </ac:spMkLst>
        </pc:spChg>
        <pc:picChg chg="add del mod">
          <ac:chgData name="Lugassi, Michael" userId="bbb0a2d5-04b2-4073-b472-dbc44b9fda48" providerId="ADAL" clId="{F5A8C45C-32F4-4C74-B6F1-459FEE306C73}" dt="2025-07-03T22:41:45.462" v="6373" actId="21"/>
          <ac:picMkLst>
            <pc:docMk/>
            <pc:sldMk cId="2143719522" sldId="276"/>
            <ac:picMk id="6" creationId="{3B9D9301-57FD-0CCC-6AF1-BCC675EA9BCA}"/>
          </ac:picMkLst>
        </pc:picChg>
      </pc:sldChg>
      <pc:sldChg chg="addSp modSp add del mod">
        <pc:chgData name="Lugassi, Michael" userId="bbb0a2d5-04b2-4073-b472-dbc44b9fda48" providerId="ADAL" clId="{F5A8C45C-32F4-4C74-B6F1-459FEE306C73}" dt="2025-07-02T22:58:28.617" v="2243"/>
        <pc:sldMkLst>
          <pc:docMk/>
          <pc:sldMk cId="1716488529" sldId="277"/>
        </pc:sldMkLst>
      </pc:sldChg>
      <pc:sldChg chg="addSp modSp add mod ord modTransition setBg modAnim">
        <pc:chgData name="Lugassi, Michael" userId="bbb0a2d5-04b2-4073-b472-dbc44b9fda48" providerId="ADAL" clId="{F5A8C45C-32F4-4C74-B6F1-459FEE306C73}" dt="2025-07-04T07:08:31.744" v="6959"/>
        <pc:sldMkLst>
          <pc:docMk/>
          <pc:sldMk cId="3790689589" sldId="277"/>
        </pc:sldMkLst>
        <pc:spChg chg="mod">
          <ac:chgData name="Lugassi, Michael" userId="bbb0a2d5-04b2-4073-b472-dbc44b9fda48" providerId="ADAL" clId="{F5A8C45C-32F4-4C74-B6F1-459FEE306C73}" dt="2025-07-03T22:55:06.085" v="6405" actId="1076"/>
          <ac:spMkLst>
            <pc:docMk/>
            <pc:sldMk cId="3790689589" sldId="277"/>
            <ac:spMk id="2" creationId="{0811B60A-F8DF-FEC4-2E7F-3B03728D1BC7}"/>
          </ac:spMkLst>
        </pc:spChg>
        <pc:spChg chg="add mod">
          <ac:chgData name="Lugassi, Michael" userId="bbb0a2d5-04b2-4073-b472-dbc44b9fda48" providerId="ADAL" clId="{F5A8C45C-32F4-4C74-B6F1-459FEE306C73}" dt="2025-07-04T07:08:23.294" v="6958" actId="1037"/>
          <ac:spMkLst>
            <pc:docMk/>
            <pc:sldMk cId="3790689589" sldId="277"/>
            <ac:spMk id="4" creationId="{2E915C1B-F201-D20A-BED3-92EAA2F8E27C}"/>
          </ac:spMkLst>
        </pc:spChg>
        <pc:spChg chg="add mod ord">
          <ac:chgData name="Lugassi, Michael" userId="bbb0a2d5-04b2-4073-b472-dbc44b9fda48" providerId="ADAL" clId="{F5A8C45C-32F4-4C74-B6F1-459FEE306C73}" dt="2025-07-04T07:08:23.294" v="6958" actId="1037"/>
          <ac:spMkLst>
            <pc:docMk/>
            <pc:sldMk cId="3790689589" sldId="277"/>
            <ac:spMk id="5" creationId="{CE855814-9F1F-49AC-8A38-7E28A9DBD43A}"/>
          </ac:spMkLst>
        </pc:spChg>
        <pc:spChg chg="mod">
          <ac:chgData name="Lugassi, Michael" userId="bbb0a2d5-04b2-4073-b472-dbc44b9fda48" providerId="ADAL" clId="{F5A8C45C-32F4-4C74-B6F1-459FEE306C73}" dt="2025-07-03T23:00:50.628" v="6440"/>
          <ac:spMkLst>
            <pc:docMk/>
            <pc:sldMk cId="3790689589" sldId="277"/>
            <ac:spMk id="9" creationId="{0F71D3D9-2289-D368-DA27-A41CE4EFC89F}"/>
          </ac:spMkLst>
        </pc:spChg>
        <pc:spChg chg="add">
          <ac:chgData name="Lugassi, Michael" userId="bbb0a2d5-04b2-4073-b472-dbc44b9fda48" providerId="ADAL" clId="{F5A8C45C-32F4-4C74-B6F1-459FEE306C73}" dt="2025-07-02T23:11:00.264" v="2301" actId="26606"/>
          <ac:spMkLst>
            <pc:docMk/>
            <pc:sldMk cId="3790689589" sldId="277"/>
            <ac:spMk id="14" creationId="{D009D6D5-DAC2-4A8B-A17A-E206B9012D09}"/>
          </ac:spMkLst>
        </pc:spChg>
        <pc:grpChg chg="add mod">
          <ac:chgData name="Lugassi, Michael" userId="bbb0a2d5-04b2-4073-b472-dbc44b9fda48" providerId="ADAL" clId="{F5A8C45C-32F4-4C74-B6F1-459FEE306C73}" dt="2025-07-04T07:08:23.294" v="6958" actId="1037"/>
          <ac:grpSpMkLst>
            <pc:docMk/>
            <pc:sldMk cId="3790689589" sldId="277"/>
            <ac:grpSpMk id="6" creationId="{C538F995-D815-9F21-2844-47A1ADCA5409}"/>
          </ac:grpSpMkLst>
        </pc:grpChg>
        <pc:picChg chg="add mod">
          <ac:chgData name="Lugassi, Michael" userId="bbb0a2d5-04b2-4073-b472-dbc44b9fda48" providerId="ADAL" clId="{F5A8C45C-32F4-4C74-B6F1-459FEE306C73}" dt="2025-07-02T23:11:00.264" v="2301" actId="26606"/>
          <ac:picMkLst>
            <pc:docMk/>
            <pc:sldMk cId="3790689589" sldId="277"/>
            <ac:picMk id="3" creationId="{CB2A1F7D-A6A6-84C8-E282-01A1B5FC0FDB}"/>
          </ac:picMkLst>
        </pc:picChg>
      </pc:sldChg>
      <pc:sldChg chg="addSp delSp modSp add mod modTransition">
        <pc:chgData name="Lugassi, Michael" userId="bbb0a2d5-04b2-4073-b472-dbc44b9fda48" providerId="ADAL" clId="{F5A8C45C-32F4-4C74-B6F1-459FEE306C73}" dt="2025-07-03T23:10:07.864" v="6477"/>
        <pc:sldMkLst>
          <pc:docMk/>
          <pc:sldMk cId="834708058" sldId="278"/>
        </pc:sldMkLst>
        <pc:spChg chg="mod">
          <ac:chgData name="Lugassi, Michael" userId="bbb0a2d5-04b2-4073-b472-dbc44b9fda48" providerId="ADAL" clId="{F5A8C45C-32F4-4C74-B6F1-459FEE306C73}" dt="2025-07-03T15:41:34.833" v="2510" actId="1076"/>
          <ac:spMkLst>
            <pc:docMk/>
            <pc:sldMk cId="834708058" sldId="278"/>
            <ac:spMk id="3" creationId="{F5E74D65-67D9-113A-FB78-73220C6CFA70}"/>
          </ac:spMkLst>
        </pc:spChg>
        <pc:picChg chg="add mod">
          <ac:chgData name="Lugassi, Michael" userId="bbb0a2d5-04b2-4073-b472-dbc44b9fda48" providerId="ADAL" clId="{F5A8C45C-32F4-4C74-B6F1-459FEE306C73}" dt="2025-07-03T15:41:29.948" v="2509" actId="1076"/>
          <ac:picMkLst>
            <pc:docMk/>
            <pc:sldMk cId="834708058" sldId="278"/>
            <ac:picMk id="1026" creationId="{2536519B-09BE-5284-7339-7A1A1945F907}"/>
          </ac:picMkLst>
        </pc:picChg>
      </pc:sldChg>
      <pc:sldChg chg="addSp modSp new del mod ord">
        <pc:chgData name="Lugassi, Michael" userId="bbb0a2d5-04b2-4073-b472-dbc44b9fda48" providerId="ADAL" clId="{F5A8C45C-32F4-4C74-B6F1-459FEE306C73}" dt="2025-07-03T23:07:10.959" v="6467" actId="47"/>
        <pc:sldMkLst>
          <pc:docMk/>
          <pc:sldMk cId="2438924513" sldId="279"/>
        </pc:sldMkLst>
        <pc:picChg chg="add mod">
          <ac:chgData name="Lugassi, Michael" userId="bbb0a2d5-04b2-4073-b472-dbc44b9fda48" providerId="ADAL" clId="{F5A8C45C-32F4-4C74-B6F1-459FEE306C73}" dt="2025-07-03T19:54:40.387" v="3143" actId="1076"/>
          <ac:picMkLst>
            <pc:docMk/>
            <pc:sldMk cId="2438924513" sldId="279"/>
            <ac:picMk id="3" creationId="{52ED29AB-B1AC-6F8C-C37D-9F4EFFF9D878}"/>
          </ac:picMkLst>
        </pc:picChg>
        <pc:picChg chg="add mod">
          <ac:chgData name="Lugassi, Michael" userId="bbb0a2d5-04b2-4073-b472-dbc44b9fda48" providerId="ADAL" clId="{F5A8C45C-32F4-4C74-B6F1-459FEE306C73}" dt="2025-07-03T19:54:42.266" v="3145" actId="1076"/>
          <ac:picMkLst>
            <pc:docMk/>
            <pc:sldMk cId="2438924513" sldId="279"/>
            <ac:picMk id="5" creationId="{0035AB18-41ED-DCFD-E0A0-F820773484F1}"/>
          </ac:picMkLst>
        </pc:picChg>
        <pc:picChg chg="add mod modCrop">
          <ac:chgData name="Lugassi, Michael" userId="bbb0a2d5-04b2-4073-b472-dbc44b9fda48" providerId="ADAL" clId="{F5A8C45C-32F4-4C74-B6F1-459FEE306C73}" dt="2025-07-03T19:54:39.722" v="3142" actId="1076"/>
          <ac:picMkLst>
            <pc:docMk/>
            <pc:sldMk cId="2438924513" sldId="279"/>
            <ac:picMk id="6" creationId="{C2A16D59-A50F-72ED-0C6A-7127482D0321}"/>
          </ac:picMkLst>
        </pc:picChg>
        <pc:picChg chg="add mod modCrop">
          <ac:chgData name="Lugassi, Michael" userId="bbb0a2d5-04b2-4073-b472-dbc44b9fda48" providerId="ADAL" clId="{F5A8C45C-32F4-4C74-B6F1-459FEE306C73}" dt="2025-07-03T19:54:41.096" v="3144" actId="1076"/>
          <ac:picMkLst>
            <pc:docMk/>
            <pc:sldMk cId="2438924513" sldId="279"/>
            <ac:picMk id="8" creationId="{8DD4FD4D-1DD2-4413-53F3-862A200150A8}"/>
          </ac:picMkLst>
        </pc:picChg>
        <pc:picChg chg="add">
          <ac:chgData name="Lugassi, Michael" userId="bbb0a2d5-04b2-4073-b472-dbc44b9fda48" providerId="ADAL" clId="{F5A8C45C-32F4-4C74-B6F1-459FEE306C73}" dt="2025-07-03T19:36:58.212" v="3027" actId="22"/>
          <ac:picMkLst>
            <pc:docMk/>
            <pc:sldMk cId="2438924513" sldId="279"/>
            <ac:picMk id="10" creationId="{2C97C411-DE7A-CB3D-CBE7-94F56818EB3B}"/>
          </ac:picMkLst>
        </pc:picChg>
        <pc:picChg chg="add mod">
          <ac:chgData name="Lugassi, Michael" userId="bbb0a2d5-04b2-4073-b472-dbc44b9fda48" providerId="ADAL" clId="{F5A8C45C-32F4-4C74-B6F1-459FEE306C73}" dt="2025-07-03T19:54:31.789" v="3133" actId="1076"/>
          <ac:picMkLst>
            <pc:docMk/>
            <pc:sldMk cId="2438924513" sldId="279"/>
            <ac:picMk id="12" creationId="{F1DFEAD6-3E70-8045-59C3-ED0398C8945A}"/>
          </ac:picMkLst>
        </pc:picChg>
        <pc:picChg chg="add mod">
          <ac:chgData name="Lugassi, Michael" userId="bbb0a2d5-04b2-4073-b472-dbc44b9fda48" providerId="ADAL" clId="{F5A8C45C-32F4-4C74-B6F1-459FEE306C73}" dt="2025-07-03T19:54:38.987" v="3141" actId="1076"/>
          <ac:picMkLst>
            <pc:docMk/>
            <pc:sldMk cId="2438924513" sldId="279"/>
            <ac:picMk id="14" creationId="{CD8E0D20-1E8B-ED93-43EE-CFF29BA74251}"/>
          </ac:picMkLst>
        </pc:picChg>
        <pc:picChg chg="add mod">
          <ac:chgData name="Lugassi, Michael" userId="bbb0a2d5-04b2-4073-b472-dbc44b9fda48" providerId="ADAL" clId="{F5A8C45C-32F4-4C74-B6F1-459FEE306C73}" dt="2025-07-03T19:54:38.009" v="3140" actId="1076"/>
          <ac:picMkLst>
            <pc:docMk/>
            <pc:sldMk cId="2438924513" sldId="279"/>
            <ac:picMk id="16" creationId="{F6BFC525-42C2-8749-1D1C-B5720D0C650A}"/>
          </ac:picMkLst>
        </pc:picChg>
        <pc:picChg chg="add mod">
          <ac:chgData name="Lugassi, Michael" userId="bbb0a2d5-04b2-4073-b472-dbc44b9fda48" providerId="ADAL" clId="{F5A8C45C-32F4-4C74-B6F1-459FEE306C73}" dt="2025-07-03T19:54:34.532" v="3135" actId="1076"/>
          <ac:picMkLst>
            <pc:docMk/>
            <pc:sldMk cId="2438924513" sldId="279"/>
            <ac:picMk id="18" creationId="{0A8C43D3-1D51-09DF-F8F8-87E417AB00AF}"/>
          </ac:picMkLst>
        </pc:picChg>
        <pc:picChg chg="add mod">
          <ac:chgData name="Lugassi, Michael" userId="bbb0a2d5-04b2-4073-b472-dbc44b9fda48" providerId="ADAL" clId="{F5A8C45C-32F4-4C74-B6F1-459FEE306C73}" dt="2025-07-03T19:54:36.839" v="3138" actId="1076"/>
          <ac:picMkLst>
            <pc:docMk/>
            <pc:sldMk cId="2438924513" sldId="279"/>
            <ac:picMk id="20" creationId="{6254EEF0-A489-38AF-9177-90EF22F96E5D}"/>
          </ac:picMkLst>
        </pc:picChg>
        <pc:picChg chg="add mod">
          <ac:chgData name="Lugassi, Michael" userId="bbb0a2d5-04b2-4073-b472-dbc44b9fda48" providerId="ADAL" clId="{F5A8C45C-32F4-4C74-B6F1-459FEE306C73}" dt="2025-07-03T19:54:37.449" v="3139" actId="1076"/>
          <ac:picMkLst>
            <pc:docMk/>
            <pc:sldMk cId="2438924513" sldId="279"/>
            <ac:picMk id="22" creationId="{07F24FFD-85D4-3624-51E1-C97E1D4F9604}"/>
          </ac:picMkLst>
        </pc:picChg>
        <pc:picChg chg="add mod">
          <ac:chgData name="Lugassi, Michael" userId="bbb0a2d5-04b2-4073-b472-dbc44b9fda48" providerId="ADAL" clId="{F5A8C45C-32F4-4C74-B6F1-459FEE306C73}" dt="2025-07-03T19:54:36.187" v="3137" actId="1076"/>
          <ac:picMkLst>
            <pc:docMk/>
            <pc:sldMk cId="2438924513" sldId="279"/>
            <ac:picMk id="24" creationId="{27EEEF24-D86F-5C5D-0872-E3A29F8A26F5}"/>
          </ac:picMkLst>
        </pc:picChg>
        <pc:picChg chg="add mod">
          <ac:chgData name="Lugassi, Michael" userId="bbb0a2d5-04b2-4073-b472-dbc44b9fda48" providerId="ADAL" clId="{F5A8C45C-32F4-4C74-B6F1-459FEE306C73}" dt="2025-07-03T19:54:35.256" v="3136" actId="1076"/>
          <ac:picMkLst>
            <pc:docMk/>
            <pc:sldMk cId="2438924513" sldId="279"/>
            <ac:picMk id="26" creationId="{DEC39F57-8F5B-EF95-0AE1-0F24D92FB5F4}"/>
          </ac:picMkLst>
        </pc:picChg>
        <pc:picChg chg="add mod">
          <ac:chgData name="Lugassi, Michael" userId="bbb0a2d5-04b2-4073-b472-dbc44b9fda48" providerId="ADAL" clId="{F5A8C45C-32F4-4C74-B6F1-459FEE306C73}" dt="2025-07-03T19:41:55.828" v="3045" actId="1076"/>
          <ac:picMkLst>
            <pc:docMk/>
            <pc:sldMk cId="2438924513" sldId="279"/>
            <ac:picMk id="28" creationId="{FB64D8F5-F180-C216-261B-D6935BAE4621}"/>
          </ac:picMkLst>
        </pc:picChg>
        <pc:picChg chg="add mod">
          <ac:chgData name="Lugassi, Michael" userId="bbb0a2d5-04b2-4073-b472-dbc44b9fda48" providerId="ADAL" clId="{F5A8C45C-32F4-4C74-B6F1-459FEE306C73}" dt="2025-07-03T19:54:33.406" v="3134" actId="1076"/>
          <ac:picMkLst>
            <pc:docMk/>
            <pc:sldMk cId="2438924513" sldId="279"/>
            <ac:picMk id="30" creationId="{F97DEEA9-D62D-A33B-2FE1-66739E31792A}"/>
          </ac:picMkLst>
        </pc:picChg>
      </pc:sldChg>
      <pc:sldChg chg="addSp delSp modSp add del mod ord modAnim">
        <pc:chgData name="Lugassi, Michael" userId="bbb0a2d5-04b2-4073-b472-dbc44b9fda48" providerId="ADAL" clId="{F5A8C45C-32F4-4C74-B6F1-459FEE306C73}" dt="2025-07-03T23:07:07.867" v="6466" actId="47"/>
        <pc:sldMkLst>
          <pc:docMk/>
          <pc:sldMk cId="3584783188" sldId="280"/>
        </pc:sldMkLst>
        <pc:spChg chg="del">
          <ac:chgData name="Lugassi, Michael" userId="bbb0a2d5-04b2-4073-b472-dbc44b9fda48" providerId="ADAL" clId="{F5A8C45C-32F4-4C74-B6F1-459FEE306C73}" dt="2025-07-03T19:45:03.688" v="3054" actId="478"/>
          <ac:spMkLst>
            <pc:docMk/>
            <pc:sldMk cId="3584783188" sldId="280"/>
            <ac:spMk id="2" creationId="{1F9B09FD-7692-BB41-6318-01732B20189F}"/>
          </ac:spMkLst>
        </pc:spChg>
        <pc:spChg chg="del">
          <ac:chgData name="Lugassi, Michael" userId="bbb0a2d5-04b2-4073-b472-dbc44b9fda48" providerId="ADAL" clId="{F5A8C45C-32F4-4C74-B6F1-459FEE306C73}" dt="2025-07-03T19:59:58.450" v="3252" actId="478"/>
          <ac:spMkLst>
            <pc:docMk/>
            <pc:sldMk cId="3584783188" sldId="280"/>
            <ac:spMk id="3" creationId="{F9393332-D774-EC1A-6537-A990AEA6EF04}"/>
          </ac:spMkLst>
        </pc:spChg>
        <pc:spChg chg="del">
          <ac:chgData name="Lugassi, Michael" userId="bbb0a2d5-04b2-4073-b472-dbc44b9fda48" providerId="ADAL" clId="{F5A8C45C-32F4-4C74-B6F1-459FEE306C73}" dt="2025-07-03T19:48:20.280" v="3072" actId="478"/>
          <ac:spMkLst>
            <pc:docMk/>
            <pc:sldMk cId="3584783188" sldId="280"/>
            <ac:spMk id="4" creationId="{917E9B4A-6BE0-D82E-2557-484BB6BCC9BB}"/>
          </ac:spMkLst>
        </pc:spChg>
        <pc:spChg chg="del mod">
          <ac:chgData name="Lugassi, Michael" userId="bbb0a2d5-04b2-4073-b472-dbc44b9fda48" providerId="ADAL" clId="{F5A8C45C-32F4-4C74-B6F1-459FEE306C73}" dt="2025-07-03T19:45:03.080" v="3053" actId="478"/>
          <ac:spMkLst>
            <pc:docMk/>
            <pc:sldMk cId="3584783188" sldId="280"/>
            <ac:spMk id="6" creationId="{6B6EFFFD-391E-637F-8D1B-A205C3874619}"/>
          </ac:spMkLst>
        </pc:spChg>
        <pc:spChg chg="add mod">
          <ac:chgData name="Lugassi, Michael" userId="bbb0a2d5-04b2-4073-b472-dbc44b9fda48" providerId="ADAL" clId="{F5A8C45C-32F4-4C74-B6F1-459FEE306C73}" dt="2025-07-03T20:40:09.634" v="4321" actId="165"/>
          <ac:spMkLst>
            <pc:docMk/>
            <pc:sldMk cId="3584783188" sldId="280"/>
            <ac:spMk id="7" creationId="{5E41D00D-AB90-9288-48F2-7EAC183A798C}"/>
          </ac:spMkLst>
        </pc:spChg>
        <pc:spChg chg="del">
          <ac:chgData name="Lugassi, Michael" userId="bbb0a2d5-04b2-4073-b472-dbc44b9fda48" providerId="ADAL" clId="{F5A8C45C-32F4-4C74-B6F1-459FEE306C73}" dt="2025-07-03T19:45:06.392" v="3056" actId="478"/>
          <ac:spMkLst>
            <pc:docMk/>
            <pc:sldMk cId="3584783188" sldId="280"/>
            <ac:spMk id="11" creationId="{8C2138E8-BB37-E387-8381-D6BD84888CE5}"/>
          </ac:spMkLst>
        </pc:spChg>
        <pc:spChg chg="add mod ord topLvl">
          <ac:chgData name="Lugassi, Michael" userId="bbb0a2d5-04b2-4073-b472-dbc44b9fda48" providerId="ADAL" clId="{F5A8C45C-32F4-4C74-B6F1-459FEE306C73}" dt="2025-07-03T21:00:59.190" v="4926" actId="164"/>
          <ac:spMkLst>
            <pc:docMk/>
            <pc:sldMk cId="3584783188" sldId="280"/>
            <ac:spMk id="25" creationId="{C572A989-3CD0-EA69-BE46-287F3A21BFC5}"/>
          </ac:spMkLst>
        </pc:spChg>
        <pc:spChg chg="add del mod">
          <ac:chgData name="Lugassi, Michael" userId="bbb0a2d5-04b2-4073-b472-dbc44b9fda48" providerId="ADAL" clId="{F5A8C45C-32F4-4C74-B6F1-459FEE306C73}" dt="2025-07-03T20:22:44.789" v="4315" actId="478"/>
          <ac:spMkLst>
            <pc:docMk/>
            <pc:sldMk cId="3584783188" sldId="280"/>
            <ac:spMk id="113" creationId="{42CC3537-6BC9-AA5E-D9BA-E824DD45D810}"/>
          </ac:spMkLst>
        </pc:spChg>
        <pc:spChg chg="add mod">
          <ac:chgData name="Lugassi, Michael" userId="bbb0a2d5-04b2-4073-b472-dbc44b9fda48" providerId="ADAL" clId="{F5A8C45C-32F4-4C74-B6F1-459FEE306C73}" dt="2025-07-03T20:22:51.328" v="4319" actId="20577"/>
          <ac:spMkLst>
            <pc:docMk/>
            <pc:sldMk cId="3584783188" sldId="280"/>
            <ac:spMk id="114" creationId="{BAB44FD1-6DA3-F084-3F47-C677990C2987}"/>
          </ac:spMkLst>
        </pc:spChg>
        <pc:spChg chg="add mod">
          <ac:chgData name="Lugassi, Michael" userId="bbb0a2d5-04b2-4073-b472-dbc44b9fda48" providerId="ADAL" clId="{F5A8C45C-32F4-4C74-B6F1-459FEE306C73}" dt="2025-07-03T21:00:59.190" v="4926" actId="164"/>
          <ac:spMkLst>
            <pc:docMk/>
            <pc:sldMk cId="3584783188" sldId="280"/>
            <ac:spMk id="115" creationId="{58857262-57C6-37F5-E3CB-801F8DB78E86}"/>
          </ac:spMkLst>
        </pc:spChg>
        <pc:grpChg chg="add mod">
          <ac:chgData name="Lugassi, Michael" userId="bbb0a2d5-04b2-4073-b472-dbc44b9fda48" providerId="ADAL" clId="{F5A8C45C-32F4-4C74-B6F1-459FEE306C73}" dt="2025-07-03T20:47:49.910" v="4500" actId="1038"/>
          <ac:grpSpMkLst>
            <pc:docMk/>
            <pc:sldMk cId="3584783188" sldId="280"/>
            <ac:grpSpMk id="23" creationId="{FFAE42E9-075C-D2E3-25FB-7D1A74FA0BA3}"/>
          </ac:grpSpMkLst>
        </pc:grpChg>
        <pc:grpChg chg="mod">
          <ac:chgData name="Lugassi, Michael" userId="bbb0a2d5-04b2-4073-b472-dbc44b9fda48" providerId="ADAL" clId="{F5A8C45C-32F4-4C74-B6F1-459FEE306C73}" dt="2025-07-03T20:23:00.786" v="4320" actId="1076"/>
          <ac:grpSpMkLst>
            <pc:docMk/>
            <pc:sldMk cId="3584783188" sldId="280"/>
            <ac:grpSpMk id="111" creationId="{436F7308-7AB2-30C3-5D16-8E4D3E51B44A}"/>
          </ac:grpSpMkLst>
        </pc:grpChg>
        <pc:grpChg chg="add mod ord">
          <ac:chgData name="Lugassi, Michael" userId="bbb0a2d5-04b2-4073-b472-dbc44b9fda48" providerId="ADAL" clId="{F5A8C45C-32F4-4C74-B6F1-459FEE306C73}" dt="2025-07-03T21:01:04.173" v="4927" actId="167"/>
          <ac:grpSpMkLst>
            <pc:docMk/>
            <pc:sldMk cId="3584783188" sldId="280"/>
            <ac:grpSpMk id="262" creationId="{90DCE77C-DCAE-6A77-6821-5492020EBD86}"/>
          </ac:grpSpMkLst>
        </pc:grpChg>
        <pc:picChg chg="del">
          <ac:chgData name="Lugassi, Michael" userId="bbb0a2d5-04b2-4073-b472-dbc44b9fda48" providerId="ADAL" clId="{F5A8C45C-32F4-4C74-B6F1-459FEE306C73}" dt="2025-07-03T19:45:05.063" v="3055" actId="478"/>
          <ac:picMkLst>
            <pc:docMk/>
            <pc:sldMk cId="3584783188" sldId="280"/>
            <ac:picMk id="5" creationId="{CFE222A7-0D40-8AA2-47B7-12FCB78A1BFA}"/>
          </ac:picMkLst>
        </pc:picChg>
        <pc:picChg chg="add mod ord topLvl modCrop">
          <ac:chgData name="Lugassi, Michael" userId="bbb0a2d5-04b2-4073-b472-dbc44b9fda48" providerId="ADAL" clId="{F5A8C45C-32F4-4C74-B6F1-459FEE306C73}" dt="2025-07-03T20:58:19.056" v="4893" actId="1037"/>
          <ac:picMkLst>
            <pc:docMk/>
            <pc:sldMk cId="3584783188" sldId="280"/>
            <ac:picMk id="8" creationId="{9AB12149-6CFC-56E9-A629-797D522784D2}"/>
          </ac:picMkLst>
        </pc:picChg>
        <pc:picChg chg="add mod">
          <ac:chgData name="Lugassi, Michael" userId="bbb0a2d5-04b2-4073-b472-dbc44b9fda48" providerId="ADAL" clId="{F5A8C45C-32F4-4C74-B6F1-459FEE306C73}" dt="2025-07-03T20:59:29.532" v="4908" actId="1076"/>
          <ac:picMkLst>
            <pc:docMk/>
            <pc:sldMk cId="3584783188" sldId="280"/>
            <ac:picMk id="9" creationId="{02C82CF6-D1BA-E9D5-B6FF-3E09930CE880}"/>
          </ac:picMkLst>
        </pc:picChg>
        <pc:picChg chg="add mod topLvl">
          <ac:chgData name="Lugassi, Michael" userId="bbb0a2d5-04b2-4073-b472-dbc44b9fda48" providerId="ADAL" clId="{F5A8C45C-32F4-4C74-B6F1-459FEE306C73}" dt="2025-07-03T20:54:54.815" v="4739" actId="1035"/>
          <ac:picMkLst>
            <pc:docMk/>
            <pc:sldMk cId="3584783188" sldId="280"/>
            <ac:picMk id="10" creationId="{5F595352-EA12-DE92-6261-173AFFDBAB54}"/>
          </ac:picMkLst>
        </pc:picChg>
        <pc:picChg chg="add mod">
          <ac:chgData name="Lugassi, Michael" userId="bbb0a2d5-04b2-4073-b472-dbc44b9fda48" providerId="ADAL" clId="{F5A8C45C-32F4-4C74-B6F1-459FEE306C73}" dt="2025-07-03T20:58:35.348" v="4899" actId="1038"/>
          <ac:picMkLst>
            <pc:docMk/>
            <pc:sldMk cId="3584783188" sldId="280"/>
            <ac:picMk id="12" creationId="{558EB158-2992-20EC-8F33-19475B8ACB79}"/>
          </ac:picMkLst>
        </pc:picChg>
        <pc:picChg chg="add del mod topLvl">
          <ac:chgData name="Lugassi, Michael" userId="bbb0a2d5-04b2-4073-b472-dbc44b9fda48" providerId="ADAL" clId="{F5A8C45C-32F4-4C74-B6F1-459FEE306C73}" dt="2025-07-03T20:53:43.300" v="4681" actId="478"/>
          <ac:picMkLst>
            <pc:docMk/>
            <pc:sldMk cId="3584783188" sldId="280"/>
            <ac:picMk id="13" creationId="{B7391DB1-456D-8B95-ED24-01F6F60DB752}"/>
          </ac:picMkLst>
        </pc:picChg>
        <pc:picChg chg="add mod">
          <ac:chgData name="Lugassi, Michael" userId="bbb0a2d5-04b2-4073-b472-dbc44b9fda48" providerId="ADAL" clId="{F5A8C45C-32F4-4C74-B6F1-459FEE306C73}" dt="2025-07-03T20:40:09.634" v="4321" actId="165"/>
          <ac:picMkLst>
            <pc:docMk/>
            <pc:sldMk cId="3584783188" sldId="280"/>
            <ac:picMk id="14" creationId="{6F5A55C4-CC79-A226-96B6-1C1AA2583095}"/>
          </ac:picMkLst>
        </pc:picChg>
        <pc:picChg chg="add mod">
          <ac:chgData name="Lugassi, Michael" userId="bbb0a2d5-04b2-4073-b472-dbc44b9fda48" providerId="ADAL" clId="{F5A8C45C-32F4-4C74-B6F1-459FEE306C73}" dt="2025-07-03T19:56:54.396" v="3209" actId="164"/>
          <ac:picMkLst>
            <pc:docMk/>
            <pc:sldMk cId="3584783188" sldId="280"/>
            <ac:picMk id="15" creationId="{4DA607B1-1883-9F95-407A-F37E385A980F}"/>
          </ac:picMkLst>
        </pc:picChg>
        <pc:picChg chg="add mod">
          <ac:chgData name="Lugassi, Michael" userId="bbb0a2d5-04b2-4073-b472-dbc44b9fda48" providerId="ADAL" clId="{F5A8C45C-32F4-4C74-B6F1-459FEE306C73}" dt="2025-07-03T20:40:09.634" v="4321" actId="165"/>
          <ac:picMkLst>
            <pc:docMk/>
            <pc:sldMk cId="3584783188" sldId="280"/>
            <ac:picMk id="16" creationId="{5E9B7385-A6C8-3D43-FB86-4FB6A47A1F74}"/>
          </ac:picMkLst>
        </pc:picChg>
        <pc:picChg chg="add mod">
          <ac:chgData name="Lugassi, Michael" userId="bbb0a2d5-04b2-4073-b472-dbc44b9fda48" providerId="ADAL" clId="{F5A8C45C-32F4-4C74-B6F1-459FEE306C73}" dt="2025-07-03T20:18:37.904" v="3960" actId="1036"/>
          <ac:picMkLst>
            <pc:docMk/>
            <pc:sldMk cId="3584783188" sldId="280"/>
            <ac:picMk id="17" creationId="{A21C405E-B27A-ED7E-91DC-3DBDC26FCD04}"/>
          </ac:picMkLst>
        </pc:picChg>
        <pc:picChg chg="add mod">
          <ac:chgData name="Lugassi, Michael" userId="bbb0a2d5-04b2-4073-b472-dbc44b9fda48" providerId="ADAL" clId="{F5A8C45C-32F4-4C74-B6F1-459FEE306C73}" dt="2025-07-03T20:40:09.634" v="4321" actId="165"/>
          <ac:picMkLst>
            <pc:docMk/>
            <pc:sldMk cId="3584783188" sldId="280"/>
            <ac:picMk id="18" creationId="{2E4B48F1-0A37-92C6-DD87-8CFE4E470A6E}"/>
          </ac:picMkLst>
        </pc:picChg>
        <pc:picChg chg="add mod">
          <ac:chgData name="Lugassi, Michael" userId="bbb0a2d5-04b2-4073-b472-dbc44b9fda48" providerId="ADAL" clId="{F5A8C45C-32F4-4C74-B6F1-459FEE306C73}" dt="2025-07-03T19:56:54.396" v="3209" actId="164"/>
          <ac:picMkLst>
            <pc:docMk/>
            <pc:sldMk cId="3584783188" sldId="280"/>
            <ac:picMk id="19" creationId="{3B5C3D32-CE23-0480-5D59-14A018F259D3}"/>
          </ac:picMkLst>
        </pc:picChg>
        <pc:picChg chg="add mod">
          <ac:chgData name="Lugassi, Michael" userId="bbb0a2d5-04b2-4073-b472-dbc44b9fda48" providerId="ADAL" clId="{F5A8C45C-32F4-4C74-B6F1-459FEE306C73}" dt="2025-07-03T20:58:38.897" v="4901" actId="1037"/>
          <ac:picMkLst>
            <pc:docMk/>
            <pc:sldMk cId="3584783188" sldId="280"/>
            <ac:picMk id="20" creationId="{70667C0D-325E-A1CD-718F-C07ECEE2646A}"/>
          </ac:picMkLst>
        </pc:picChg>
        <pc:picChg chg="add mod">
          <ac:chgData name="Lugassi, Michael" userId="bbb0a2d5-04b2-4073-b472-dbc44b9fda48" providerId="ADAL" clId="{F5A8C45C-32F4-4C74-B6F1-459FEE306C73}" dt="2025-07-03T20:57:33.676" v="4829" actId="1036"/>
          <ac:picMkLst>
            <pc:docMk/>
            <pc:sldMk cId="3584783188" sldId="280"/>
            <ac:picMk id="21" creationId="{AC764DBA-AFB0-4D45-5DFC-46842A4BC30D}"/>
          </ac:picMkLst>
        </pc:picChg>
        <pc:picChg chg="add mod topLvl">
          <ac:chgData name="Lugassi, Michael" userId="bbb0a2d5-04b2-4073-b472-dbc44b9fda48" providerId="ADAL" clId="{F5A8C45C-32F4-4C74-B6F1-459FEE306C73}" dt="2025-07-03T20:55:12.733" v="4744" actId="1076"/>
          <ac:picMkLst>
            <pc:docMk/>
            <pc:sldMk cId="3584783188" sldId="280"/>
            <ac:picMk id="22" creationId="{D939C5A7-CC7B-2EE0-8567-311B3487F601}"/>
          </ac:picMkLst>
        </pc:picChg>
        <pc:picChg chg="add del mod">
          <ac:chgData name="Lugassi, Michael" userId="bbb0a2d5-04b2-4073-b472-dbc44b9fda48" providerId="ADAL" clId="{F5A8C45C-32F4-4C74-B6F1-459FEE306C73}" dt="2025-07-03T20:54:04.306" v="4719" actId="21"/>
          <ac:picMkLst>
            <pc:docMk/>
            <pc:sldMk cId="3584783188" sldId="280"/>
            <ac:picMk id="24" creationId="{ED72AAE8-09FE-EE6F-9757-D588455281BE}"/>
          </ac:picMkLst>
        </pc:picChg>
        <pc:picChg chg="add mod topLvl modCrop">
          <ac:chgData name="Lugassi, Michael" userId="bbb0a2d5-04b2-4073-b472-dbc44b9fda48" providerId="ADAL" clId="{F5A8C45C-32F4-4C74-B6F1-459FEE306C73}" dt="2025-07-03T20:41:41.528" v="4347" actId="1035"/>
          <ac:picMkLst>
            <pc:docMk/>
            <pc:sldMk cId="3584783188" sldId="280"/>
            <ac:picMk id="26" creationId="{644A1482-DA0E-D1D4-88A4-50BE1511CE30}"/>
          </ac:picMkLst>
        </pc:picChg>
        <pc:picChg chg="add mod">
          <ac:chgData name="Lugassi, Michael" userId="bbb0a2d5-04b2-4073-b472-dbc44b9fda48" providerId="ADAL" clId="{F5A8C45C-32F4-4C74-B6F1-459FEE306C73}" dt="2025-07-03T20:59:04.947" v="4905" actId="1076"/>
          <ac:picMkLst>
            <pc:docMk/>
            <pc:sldMk cId="3584783188" sldId="280"/>
            <ac:picMk id="219" creationId="{ED72AAE8-09FE-EE6F-9757-D588455281BE}"/>
          </ac:picMkLst>
        </pc:picChg>
        <pc:picChg chg="add mod">
          <ac:chgData name="Lugassi, Michael" userId="bbb0a2d5-04b2-4073-b472-dbc44b9fda48" providerId="ADAL" clId="{F5A8C45C-32F4-4C74-B6F1-459FEE306C73}" dt="2025-07-03T20:59:13.822" v="4907" actId="1076"/>
          <ac:picMkLst>
            <pc:docMk/>
            <pc:sldMk cId="3584783188" sldId="280"/>
            <ac:picMk id="260" creationId="{2FBE3EAE-1CFB-07A4-3F79-7883BAA3AA92}"/>
          </ac:picMkLst>
        </pc:picChg>
        <pc:cxnChg chg="add mod">
          <ac:chgData name="Lugassi, Michael" userId="bbb0a2d5-04b2-4073-b472-dbc44b9fda48" providerId="ADAL" clId="{F5A8C45C-32F4-4C74-B6F1-459FEE306C73}" dt="2025-07-03T20:55:20.028" v="4746" actId="14100"/>
          <ac:cxnSpMkLst>
            <pc:docMk/>
            <pc:sldMk cId="3584783188" sldId="280"/>
            <ac:cxnSpMk id="28" creationId="{0753D2DE-12A1-DD97-D2AC-56D8FF61EE8E}"/>
          </ac:cxnSpMkLst>
        </pc:cxnChg>
        <pc:cxnChg chg="add mod">
          <ac:chgData name="Lugassi, Michael" userId="bbb0a2d5-04b2-4073-b472-dbc44b9fda48" providerId="ADAL" clId="{F5A8C45C-32F4-4C74-B6F1-459FEE306C73}" dt="2025-07-03T20:58:38.897" v="4901" actId="1037"/>
          <ac:cxnSpMkLst>
            <pc:docMk/>
            <pc:sldMk cId="3584783188" sldId="280"/>
            <ac:cxnSpMk id="33" creationId="{A7657302-B338-B5F5-7782-36311E010D65}"/>
          </ac:cxnSpMkLst>
        </pc:cxnChg>
        <pc:cxnChg chg="add mod">
          <ac:chgData name="Lugassi, Michael" userId="bbb0a2d5-04b2-4073-b472-dbc44b9fda48" providerId="ADAL" clId="{F5A8C45C-32F4-4C74-B6F1-459FEE306C73}" dt="2025-07-03T20:55:56.901" v="4783" actId="14100"/>
          <ac:cxnSpMkLst>
            <pc:docMk/>
            <pc:sldMk cId="3584783188" sldId="280"/>
            <ac:cxnSpMk id="37" creationId="{E9FC6119-F963-1B5F-EB40-ACDEC6794419}"/>
          </ac:cxnSpMkLst>
        </pc:cxnChg>
        <pc:cxnChg chg="add del mod">
          <ac:chgData name="Lugassi, Michael" userId="bbb0a2d5-04b2-4073-b472-dbc44b9fda48" providerId="ADAL" clId="{F5A8C45C-32F4-4C74-B6F1-459FEE306C73}" dt="2025-07-03T20:44:40.588" v="4450" actId="478"/>
          <ac:cxnSpMkLst>
            <pc:docMk/>
            <pc:sldMk cId="3584783188" sldId="280"/>
            <ac:cxnSpMk id="42" creationId="{BF2CEACC-7AC2-6679-4223-FBDF0A9032E2}"/>
          </ac:cxnSpMkLst>
        </pc:cxnChg>
        <pc:cxnChg chg="add mod">
          <ac:chgData name="Lugassi, Michael" userId="bbb0a2d5-04b2-4073-b472-dbc44b9fda48" providerId="ADAL" clId="{F5A8C45C-32F4-4C74-B6F1-459FEE306C73}" dt="2025-07-03T20:58:24.280" v="4894" actId="14100"/>
          <ac:cxnSpMkLst>
            <pc:docMk/>
            <pc:sldMk cId="3584783188" sldId="280"/>
            <ac:cxnSpMk id="47" creationId="{34613079-CC25-B0E2-A802-A42FCA43A86D}"/>
          </ac:cxnSpMkLst>
        </pc:cxnChg>
        <pc:cxnChg chg="add del mod">
          <ac:chgData name="Lugassi, Michael" userId="bbb0a2d5-04b2-4073-b472-dbc44b9fda48" providerId="ADAL" clId="{F5A8C45C-32F4-4C74-B6F1-459FEE306C73}" dt="2025-07-03T20:54:11.938" v="4723" actId="478"/>
          <ac:cxnSpMkLst>
            <pc:docMk/>
            <pc:sldMk cId="3584783188" sldId="280"/>
            <ac:cxnSpMk id="50" creationId="{60CEA62F-2116-62F0-C139-7F7C45374C4C}"/>
          </ac:cxnSpMkLst>
        </pc:cxnChg>
        <pc:cxnChg chg="add mod">
          <ac:chgData name="Lugassi, Michael" userId="bbb0a2d5-04b2-4073-b472-dbc44b9fda48" providerId="ADAL" clId="{F5A8C45C-32F4-4C74-B6F1-459FEE306C73}" dt="2025-07-03T20:57:33.676" v="4829" actId="1036"/>
          <ac:cxnSpMkLst>
            <pc:docMk/>
            <pc:sldMk cId="3584783188" sldId="280"/>
            <ac:cxnSpMk id="62" creationId="{885583DD-6744-1572-0D50-DDE30997FC03}"/>
          </ac:cxnSpMkLst>
        </pc:cxnChg>
        <pc:cxnChg chg="add mod">
          <ac:chgData name="Lugassi, Michael" userId="bbb0a2d5-04b2-4073-b472-dbc44b9fda48" providerId="ADAL" clId="{F5A8C45C-32F4-4C74-B6F1-459FEE306C73}" dt="2025-07-03T20:58:38.897" v="4901" actId="1037"/>
          <ac:cxnSpMkLst>
            <pc:docMk/>
            <pc:sldMk cId="3584783188" sldId="280"/>
            <ac:cxnSpMk id="66" creationId="{431C15C3-E73E-4238-6356-9240A143747F}"/>
          </ac:cxnSpMkLst>
        </pc:cxnChg>
        <pc:cxnChg chg="add mod">
          <ac:chgData name="Lugassi, Michael" userId="bbb0a2d5-04b2-4073-b472-dbc44b9fda48" providerId="ADAL" clId="{F5A8C45C-32F4-4C74-B6F1-459FEE306C73}" dt="2025-07-03T20:17:11.183" v="3881" actId="14100"/>
          <ac:cxnSpMkLst>
            <pc:docMk/>
            <pc:sldMk cId="3584783188" sldId="280"/>
            <ac:cxnSpMk id="69" creationId="{CD9F7269-245A-43A0-D105-4DA5992F5F1C}"/>
          </ac:cxnSpMkLst>
        </pc:cxnChg>
        <pc:cxnChg chg="add mod">
          <ac:chgData name="Lugassi, Michael" userId="bbb0a2d5-04b2-4073-b472-dbc44b9fda48" providerId="ADAL" clId="{F5A8C45C-32F4-4C74-B6F1-459FEE306C73}" dt="2025-07-03T20:15:21.515" v="3729"/>
          <ac:cxnSpMkLst>
            <pc:docMk/>
            <pc:sldMk cId="3584783188" sldId="280"/>
            <ac:cxnSpMk id="71" creationId="{1B718A44-22FC-5DD5-540F-224FBFAD3F50}"/>
          </ac:cxnSpMkLst>
        </pc:cxnChg>
        <pc:cxnChg chg="add mod">
          <ac:chgData name="Lugassi, Michael" userId="bbb0a2d5-04b2-4073-b472-dbc44b9fda48" providerId="ADAL" clId="{F5A8C45C-32F4-4C74-B6F1-459FEE306C73}" dt="2025-07-03T20:16:39.037" v="3878" actId="1582"/>
          <ac:cxnSpMkLst>
            <pc:docMk/>
            <pc:sldMk cId="3584783188" sldId="280"/>
            <ac:cxnSpMk id="74" creationId="{1ED908A2-53B4-5D7E-EE0E-2E872CBA5FC9}"/>
          </ac:cxnSpMkLst>
        </pc:cxnChg>
        <pc:cxnChg chg="add mod">
          <ac:chgData name="Lugassi, Michael" userId="bbb0a2d5-04b2-4073-b472-dbc44b9fda48" providerId="ADAL" clId="{F5A8C45C-32F4-4C74-B6F1-459FEE306C73}" dt="2025-07-03T20:16:39.037" v="3878" actId="1582"/>
          <ac:cxnSpMkLst>
            <pc:docMk/>
            <pc:sldMk cId="3584783188" sldId="280"/>
            <ac:cxnSpMk id="75" creationId="{5E3DF906-F9BB-45A9-B6BE-3916B8FFC58B}"/>
          </ac:cxnSpMkLst>
        </pc:cxnChg>
        <pc:cxnChg chg="add mod">
          <ac:chgData name="Lugassi, Michael" userId="bbb0a2d5-04b2-4073-b472-dbc44b9fda48" providerId="ADAL" clId="{F5A8C45C-32F4-4C74-B6F1-459FEE306C73}" dt="2025-07-03T20:47:49.910" v="4500" actId="1038"/>
          <ac:cxnSpMkLst>
            <pc:docMk/>
            <pc:sldMk cId="3584783188" sldId="280"/>
            <ac:cxnSpMk id="76" creationId="{2A79EA3E-F173-F98F-5EC7-D23704D56678}"/>
          </ac:cxnSpMkLst>
        </pc:cxnChg>
        <pc:cxnChg chg="add mod">
          <ac:chgData name="Lugassi, Michael" userId="bbb0a2d5-04b2-4073-b472-dbc44b9fda48" providerId="ADAL" clId="{F5A8C45C-32F4-4C74-B6F1-459FEE306C73}" dt="2025-07-03T21:00:28.524" v="4925" actId="1037"/>
          <ac:cxnSpMkLst>
            <pc:docMk/>
            <pc:sldMk cId="3584783188" sldId="280"/>
            <ac:cxnSpMk id="81" creationId="{B7A8B7F4-FD61-5B89-27D2-512CF9D33DCD}"/>
          </ac:cxnSpMkLst>
        </pc:cxnChg>
        <pc:cxnChg chg="add mod">
          <ac:chgData name="Lugassi, Michael" userId="bbb0a2d5-04b2-4073-b472-dbc44b9fda48" providerId="ADAL" clId="{F5A8C45C-32F4-4C74-B6F1-459FEE306C73}" dt="2025-07-03T20:18:22.514" v="3951"/>
          <ac:cxnSpMkLst>
            <pc:docMk/>
            <pc:sldMk cId="3584783188" sldId="280"/>
            <ac:cxnSpMk id="91" creationId="{3F124CFB-AB83-5572-296B-7B4551303C1F}"/>
          </ac:cxnSpMkLst>
        </pc:cxnChg>
        <pc:cxnChg chg="add mod">
          <ac:chgData name="Lugassi, Michael" userId="bbb0a2d5-04b2-4073-b472-dbc44b9fda48" providerId="ADAL" clId="{F5A8C45C-32F4-4C74-B6F1-459FEE306C73}" dt="2025-07-03T20:18:55.904" v="4015" actId="1035"/>
          <ac:cxnSpMkLst>
            <pc:docMk/>
            <pc:sldMk cId="3584783188" sldId="280"/>
            <ac:cxnSpMk id="93" creationId="{639155BA-FA63-2C3D-D0B3-9773D3CC23A6}"/>
          </ac:cxnSpMkLst>
        </pc:cxnChg>
        <pc:cxnChg chg="add mod">
          <ac:chgData name="Lugassi, Michael" userId="bbb0a2d5-04b2-4073-b472-dbc44b9fda48" providerId="ADAL" clId="{F5A8C45C-32F4-4C74-B6F1-459FEE306C73}" dt="2025-07-03T20:19:17.864" v="4085" actId="1038"/>
          <ac:cxnSpMkLst>
            <pc:docMk/>
            <pc:sldMk cId="3584783188" sldId="280"/>
            <ac:cxnSpMk id="94" creationId="{C64DC923-9D1A-7D78-0DF0-A32F763E49F7}"/>
          </ac:cxnSpMkLst>
        </pc:cxnChg>
        <pc:cxnChg chg="add mod">
          <ac:chgData name="Lugassi, Michael" userId="bbb0a2d5-04b2-4073-b472-dbc44b9fda48" providerId="ADAL" clId="{F5A8C45C-32F4-4C74-B6F1-459FEE306C73}" dt="2025-07-03T20:19:14.677" v="4083" actId="1037"/>
          <ac:cxnSpMkLst>
            <pc:docMk/>
            <pc:sldMk cId="3584783188" sldId="280"/>
            <ac:cxnSpMk id="95" creationId="{4688D9BC-29A5-96A5-6DA5-6E298CF58C4A}"/>
          </ac:cxnSpMkLst>
        </pc:cxnChg>
        <pc:cxnChg chg="add mod">
          <ac:chgData name="Lugassi, Michael" userId="bbb0a2d5-04b2-4073-b472-dbc44b9fda48" providerId="ADAL" clId="{F5A8C45C-32F4-4C74-B6F1-459FEE306C73}" dt="2025-07-03T20:19:39.145" v="4170" actId="14100"/>
          <ac:cxnSpMkLst>
            <pc:docMk/>
            <pc:sldMk cId="3584783188" sldId="280"/>
            <ac:cxnSpMk id="96" creationId="{A9AB2F4F-873D-F7C4-E98F-50F27221CBD9}"/>
          </ac:cxnSpMkLst>
        </pc:cxnChg>
        <pc:cxnChg chg="add del mod">
          <ac:chgData name="Lugassi, Michael" userId="bbb0a2d5-04b2-4073-b472-dbc44b9fda48" providerId="ADAL" clId="{F5A8C45C-32F4-4C74-B6F1-459FEE306C73}" dt="2025-07-03T20:19:41.446" v="4171" actId="478"/>
          <ac:cxnSpMkLst>
            <pc:docMk/>
            <pc:sldMk cId="3584783188" sldId="280"/>
            <ac:cxnSpMk id="97" creationId="{5FFEF43C-2A5B-F142-0CCF-A3E1D1B57794}"/>
          </ac:cxnSpMkLst>
        </pc:cxnChg>
        <pc:cxnChg chg="add mod">
          <ac:chgData name="Lugassi, Michael" userId="bbb0a2d5-04b2-4073-b472-dbc44b9fda48" providerId="ADAL" clId="{F5A8C45C-32F4-4C74-B6F1-459FEE306C73}" dt="2025-07-03T20:19:48.378" v="4206" actId="1038"/>
          <ac:cxnSpMkLst>
            <pc:docMk/>
            <pc:sldMk cId="3584783188" sldId="280"/>
            <ac:cxnSpMk id="99" creationId="{1814D3E5-947C-96F1-5391-1B0C93DBF13C}"/>
          </ac:cxnSpMkLst>
        </pc:cxnChg>
        <pc:cxnChg chg="add mod">
          <ac:chgData name="Lugassi, Michael" userId="bbb0a2d5-04b2-4073-b472-dbc44b9fda48" providerId="ADAL" clId="{F5A8C45C-32F4-4C74-B6F1-459FEE306C73}" dt="2025-07-03T20:19:56.571" v="4245" actId="1038"/>
          <ac:cxnSpMkLst>
            <pc:docMk/>
            <pc:sldMk cId="3584783188" sldId="280"/>
            <ac:cxnSpMk id="100" creationId="{BE2C5ABD-B22E-0ECD-4E8E-EBC650E4651D}"/>
          </ac:cxnSpMkLst>
        </pc:cxnChg>
        <pc:cxnChg chg="add mod">
          <ac:chgData name="Lugassi, Michael" userId="bbb0a2d5-04b2-4073-b472-dbc44b9fda48" providerId="ADAL" clId="{F5A8C45C-32F4-4C74-B6F1-459FEE306C73}" dt="2025-07-03T20:47:49.910" v="4500" actId="1038"/>
          <ac:cxnSpMkLst>
            <pc:docMk/>
            <pc:sldMk cId="3584783188" sldId="280"/>
            <ac:cxnSpMk id="101" creationId="{4C4EAF06-0E71-2CFA-DE6D-49573DB63E25}"/>
          </ac:cxnSpMkLst>
        </pc:cxnChg>
        <pc:cxnChg chg="add del mod">
          <ac:chgData name="Lugassi, Michael" userId="bbb0a2d5-04b2-4073-b472-dbc44b9fda48" providerId="ADAL" clId="{F5A8C45C-32F4-4C74-B6F1-459FEE306C73}" dt="2025-07-03T20:53:46.204" v="4682" actId="478"/>
          <ac:cxnSpMkLst>
            <pc:docMk/>
            <pc:sldMk cId="3584783188" sldId="280"/>
            <ac:cxnSpMk id="104" creationId="{7CBCC760-0E20-38C9-1936-2C819C547387}"/>
          </ac:cxnSpMkLst>
        </pc:cxnChg>
        <pc:cxnChg chg="add mod">
          <ac:chgData name="Lugassi, Michael" userId="bbb0a2d5-04b2-4073-b472-dbc44b9fda48" providerId="ADAL" clId="{F5A8C45C-32F4-4C74-B6F1-459FEE306C73}" dt="2025-07-03T20:58:43.268" v="4902" actId="14100"/>
          <ac:cxnSpMkLst>
            <pc:docMk/>
            <pc:sldMk cId="3584783188" sldId="280"/>
            <ac:cxnSpMk id="204" creationId="{1D584928-DFE1-01CB-C287-4BE9125C7E86}"/>
          </ac:cxnSpMkLst>
        </pc:cxnChg>
        <pc:cxnChg chg="add mod">
          <ac:chgData name="Lugassi, Michael" userId="bbb0a2d5-04b2-4073-b472-dbc44b9fda48" providerId="ADAL" clId="{F5A8C45C-32F4-4C74-B6F1-459FEE306C73}" dt="2025-07-03T20:58:35.348" v="4899" actId="1038"/>
          <ac:cxnSpMkLst>
            <pc:docMk/>
            <pc:sldMk cId="3584783188" sldId="280"/>
            <ac:cxnSpMk id="253" creationId="{F410E5FF-05AB-8EF2-0EF7-DBDEC0658631}"/>
          </ac:cxnSpMkLst>
        </pc:cxnChg>
      </pc:sldChg>
      <pc:sldChg chg="addSp delSp modSp add mod ord modTransition modAnim">
        <pc:chgData name="Lugassi, Michael" userId="bbb0a2d5-04b2-4073-b472-dbc44b9fda48" providerId="ADAL" clId="{F5A8C45C-32F4-4C74-B6F1-459FEE306C73}" dt="2025-07-03T23:23:10.410" v="6799"/>
        <pc:sldMkLst>
          <pc:docMk/>
          <pc:sldMk cId="772810850" sldId="281"/>
        </pc:sldMkLst>
        <pc:spChg chg="add mod">
          <ac:chgData name="Lugassi, Michael" userId="bbb0a2d5-04b2-4073-b472-dbc44b9fda48" providerId="ADAL" clId="{F5A8C45C-32F4-4C74-B6F1-459FEE306C73}" dt="2025-07-03T23:22:36.237" v="6761" actId="1038"/>
          <ac:spMkLst>
            <pc:docMk/>
            <pc:sldMk cId="772810850" sldId="281"/>
            <ac:spMk id="3" creationId="{B7A30293-5549-2BBD-3315-CBDBDBDB23F0}"/>
          </ac:spMkLst>
        </pc:spChg>
        <pc:spChg chg="mod topLvl">
          <ac:chgData name="Lugassi, Michael" userId="bbb0a2d5-04b2-4073-b472-dbc44b9fda48" providerId="ADAL" clId="{F5A8C45C-32F4-4C74-B6F1-459FEE306C73}" dt="2025-07-03T22:23:35.322" v="6228" actId="1037"/>
          <ac:spMkLst>
            <pc:docMk/>
            <pc:sldMk cId="772810850" sldId="281"/>
            <ac:spMk id="7" creationId="{DBBCC66B-5716-885D-FCFB-205601F40C38}"/>
          </ac:spMkLst>
        </pc:spChg>
        <pc:spChg chg="add del mod ord topLvl">
          <ac:chgData name="Lugassi, Michael" userId="bbb0a2d5-04b2-4073-b472-dbc44b9fda48" providerId="ADAL" clId="{F5A8C45C-32F4-4C74-B6F1-459FEE306C73}" dt="2025-07-03T23:20:07.455" v="6703" actId="14100"/>
          <ac:spMkLst>
            <pc:docMk/>
            <pc:sldMk cId="772810850" sldId="281"/>
            <ac:spMk id="25" creationId="{5A749DD7-7AF5-D781-B85E-AE8A02E814E0}"/>
          </ac:spMkLst>
        </pc:spChg>
        <pc:spChg chg="add mod">
          <ac:chgData name="Lugassi, Michael" userId="bbb0a2d5-04b2-4073-b472-dbc44b9fda48" providerId="ADAL" clId="{F5A8C45C-32F4-4C74-B6F1-459FEE306C73}" dt="2025-07-03T23:22:30.336" v="6758" actId="1035"/>
          <ac:spMkLst>
            <pc:docMk/>
            <pc:sldMk cId="772810850" sldId="281"/>
            <ac:spMk id="51" creationId="{45079CDC-C61F-F473-A668-59F5AB02046F}"/>
          </ac:spMkLst>
        </pc:spChg>
        <pc:spChg chg="add del mod">
          <ac:chgData name="Lugassi, Michael" userId="bbb0a2d5-04b2-4073-b472-dbc44b9fda48" providerId="ADAL" clId="{F5A8C45C-32F4-4C74-B6F1-459FEE306C73}" dt="2025-07-03T21:25:09.568" v="5145" actId="478"/>
          <ac:spMkLst>
            <pc:docMk/>
            <pc:sldMk cId="772810850" sldId="281"/>
            <ac:spMk id="52" creationId="{F8D9B02F-6FEC-6F32-A114-F2F3C9113636}"/>
          </ac:spMkLst>
        </pc:spChg>
        <pc:spChg chg="add mod">
          <ac:chgData name="Lugassi, Michael" userId="bbb0a2d5-04b2-4073-b472-dbc44b9fda48" providerId="ADAL" clId="{F5A8C45C-32F4-4C74-B6F1-459FEE306C73}" dt="2025-07-03T23:22:12.330" v="6738" actId="1038"/>
          <ac:spMkLst>
            <pc:docMk/>
            <pc:sldMk cId="772810850" sldId="281"/>
            <ac:spMk id="54" creationId="{FAA94886-04CD-D070-A891-E278FFB6066D}"/>
          </ac:spMkLst>
        </pc:spChg>
        <pc:spChg chg="add mod">
          <ac:chgData name="Lugassi, Michael" userId="bbb0a2d5-04b2-4073-b472-dbc44b9fda48" providerId="ADAL" clId="{F5A8C45C-32F4-4C74-B6F1-459FEE306C73}" dt="2025-07-03T23:22:17.540" v="6749" actId="1038"/>
          <ac:spMkLst>
            <pc:docMk/>
            <pc:sldMk cId="772810850" sldId="281"/>
            <ac:spMk id="55" creationId="{1F192411-28F0-A0B0-B5C1-DD3CAF617AF3}"/>
          </ac:spMkLst>
        </pc:spChg>
        <pc:spChg chg="mod">
          <ac:chgData name="Lugassi, Michael" userId="bbb0a2d5-04b2-4073-b472-dbc44b9fda48" providerId="ADAL" clId="{F5A8C45C-32F4-4C74-B6F1-459FEE306C73}" dt="2025-07-03T22:28:47.438" v="6296" actId="20577"/>
          <ac:spMkLst>
            <pc:docMk/>
            <pc:sldMk cId="772810850" sldId="281"/>
            <ac:spMk id="114" creationId="{7C30DD19-A92B-C156-EDEF-F0AAC3BCA800}"/>
          </ac:spMkLst>
        </pc:spChg>
        <pc:spChg chg="mod topLvl">
          <ac:chgData name="Lugassi, Michael" userId="bbb0a2d5-04b2-4073-b472-dbc44b9fda48" providerId="ADAL" clId="{F5A8C45C-32F4-4C74-B6F1-459FEE306C73}" dt="2025-07-03T22:23:35.322" v="6228" actId="1037"/>
          <ac:spMkLst>
            <pc:docMk/>
            <pc:sldMk cId="772810850" sldId="281"/>
            <ac:spMk id="115" creationId="{265F3AFB-07B3-DE48-1946-4AEE77C1898E}"/>
          </ac:spMkLst>
        </pc:spChg>
        <pc:grpChg chg="del">
          <ac:chgData name="Lugassi, Michael" userId="bbb0a2d5-04b2-4073-b472-dbc44b9fda48" providerId="ADAL" clId="{F5A8C45C-32F4-4C74-B6F1-459FEE306C73}" dt="2025-07-03T21:05:53.724" v="4959" actId="165"/>
          <ac:grpSpMkLst>
            <pc:docMk/>
            <pc:sldMk cId="772810850" sldId="281"/>
            <ac:grpSpMk id="23" creationId="{10D8F708-760F-F564-3C56-661B84838C2A}"/>
          </ac:grpSpMkLst>
        </pc:grpChg>
        <pc:grpChg chg="add del mod">
          <ac:chgData name="Lugassi, Michael" userId="bbb0a2d5-04b2-4073-b472-dbc44b9fda48" providerId="ADAL" clId="{F5A8C45C-32F4-4C74-B6F1-459FEE306C73}" dt="2025-07-03T21:07:28.215" v="4977" actId="164"/>
          <ac:grpSpMkLst>
            <pc:docMk/>
            <pc:sldMk cId="772810850" sldId="281"/>
            <ac:grpSpMk id="36" creationId="{D5719B02-3B6B-B10E-65C2-6D33C6D64602}"/>
          </ac:grpSpMkLst>
        </pc:grpChg>
        <pc:grpChg chg="add mod">
          <ac:chgData name="Lugassi, Michael" userId="bbb0a2d5-04b2-4073-b472-dbc44b9fda48" providerId="ADAL" clId="{F5A8C45C-32F4-4C74-B6F1-459FEE306C73}" dt="2025-07-03T21:14:52.842" v="5008" actId="164"/>
          <ac:grpSpMkLst>
            <pc:docMk/>
            <pc:sldMk cId="772810850" sldId="281"/>
            <ac:grpSpMk id="48" creationId="{90370BC3-99CF-8815-FFB3-1E9DFD6E1D28}"/>
          </ac:grpSpMkLst>
        </pc:grpChg>
        <pc:grpChg chg="add mod ord">
          <ac:chgData name="Lugassi, Michael" userId="bbb0a2d5-04b2-4073-b472-dbc44b9fda48" providerId="ADAL" clId="{F5A8C45C-32F4-4C74-B6F1-459FEE306C73}" dt="2025-07-03T21:14:13.945" v="5006" actId="164"/>
          <ac:grpSpMkLst>
            <pc:docMk/>
            <pc:sldMk cId="772810850" sldId="281"/>
            <ac:grpSpMk id="49" creationId="{EC33C671-55D8-7D58-9C6E-F5188FCEEDAD}"/>
          </ac:grpSpMkLst>
        </pc:grpChg>
        <pc:picChg chg="mod">
          <ac:chgData name="Lugassi, Michael" userId="bbb0a2d5-04b2-4073-b472-dbc44b9fda48" providerId="ADAL" clId="{F5A8C45C-32F4-4C74-B6F1-459FEE306C73}" dt="2025-07-03T23:21:31.889" v="6719" actId="1076"/>
          <ac:picMkLst>
            <pc:docMk/>
            <pc:sldMk cId="772810850" sldId="281"/>
            <ac:picMk id="8" creationId="{99F5EEE2-74A2-3F3E-FE87-116C71386DE1}"/>
          </ac:picMkLst>
        </pc:picChg>
        <pc:picChg chg="mod">
          <ac:chgData name="Lugassi, Michael" userId="bbb0a2d5-04b2-4073-b472-dbc44b9fda48" providerId="ADAL" clId="{F5A8C45C-32F4-4C74-B6F1-459FEE306C73}" dt="2025-07-03T23:21:55.698" v="6729" actId="1037"/>
          <ac:picMkLst>
            <pc:docMk/>
            <pc:sldMk cId="772810850" sldId="281"/>
            <ac:picMk id="9" creationId="{CD193938-E3C6-939D-0BB6-BC9A412DD11A}"/>
          </ac:picMkLst>
        </pc:picChg>
        <pc:picChg chg="mod">
          <ac:chgData name="Lugassi, Michael" userId="bbb0a2d5-04b2-4073-b472-dbc44b9fda48" providerId="ADAL" clId="{F5A8C45C-32F4-4C74-B6F1-459FEE306C73}" dt="2025-07-03T22:23:35.322" v="6228" actId="1037"/>
          <ac:picMkLst>
            <pc:docMk/>
            <pc:sldMk cId="772810850" sldId="281"/>
            <ac:picMk id="10" creationId="{50AF4394-B434-AF2D-16CA-F92043828C92}"/>
          </ac:picMkLst>
        </pc:picChg>
        <pc:picChg chg="mod">
          <ac:chgData name="Lugassi, Michael" userId="bbb0a2d5-04b2-4073-b472-dbc44b9fda48" providerId="ADAL" clId="{F5A8C45C-32F4-4C74-B6F1-459FEE306C73}" dt="2025-07-03T22:23:35.322" v="6228" actId="1037"/>
          <ac:picMkLst>
            <pc:docMk/>
            <pc:sldMk cId="772810850" sldId="281"/>
            <ac:picMk id="12" creationId="{4D64A38F-9A56-492B-0057-CCC72DF312A1}"/>
          </ac:picMkLst>
        </pc:picChg>
        <pc:picChg chg="mod">
          <ac:chgData name="Lugassi, Michael" userId="bbb0a2d5-04b2-4073-b472-dbc44b9fda48" providerId="ADAL" clId="{F5A8C45C-32F4-4C74-B6F1-459FEE306C73}" dt="2025-07-03T22:23:35.322" v="6228" actId="1037"/>
          <ac:picMkLst>
            <pc:docMk/>
            <pc:sldMk cId="772810850" sldId="281"/>
            <ac:picMk id="13" creationId="{E2EC4885-5C0A-08B6-EF48-C6591A363951}"/>
          </ac:picMkLst>
        </pc:picChg>
        <pc:picChg chg="mod topLvl">
          <ac:chgData name="Lugassi, Michael" userId="bbb0a2d5-04b2-4073-b472-dbc44b9fda48" providerId="ADAL" clId="{F5A8C45C-32F4-4C74-B6F1-459FEE306C73}" dt="2025-07-03T21:14:13.945" v="5006" actId="164"/>
          <ac:picMkLst>
            <pc:docMk/>
            <pc:sldMk cId="772810850" sldId="281"/>
            <ac:picMk id="14" creationId="{6EE0B6EC-664D-E336-7D6F-AADF35A6D197}"/>
          </ac:picMkLst>
        </pc:picChg>
        <pc:picChg chg="mod topLvl">
          <ac:chgData name="Lugassi, Michael" userId="bbb0a2d5-04b2-4073-b472-dbc44b9fda48" providerId="ADAL" clId="{F5A8C45C-32F4-4C74-B6F1-459FEE306C73}" dt="2025-07-03T21:05:53.724" v="4959" actId="165"/>
          <ac:picMkLst>
            <pc:docMk/>
            <pc:sldMk cId="772810850" sldId="281"/>
            <ac:picMk id="15" creationId="{057927A0-6447-637C-FD67-32BB5B7E68CF}"/>
          </ac:picMkLst>
        </pc:picChg>
        <pc:picChg chg="mod topLvl">
          <ac:chgData name="Lugassi, Michael" userId="bbb0a2d5-04b2-4073-b472-dbc44b9fda48" providerId="ADAL" clId="{F5A8C45C-32F4-4C74-B6F1-459FEE306C73}" dt="2025-07-03T21:09:15.622" v="4987" actId="1076"/>
          <ac:picMkLst>
            <pc:docMk/>
            <pc:sldMk cId="772810850" sldId="281"/>
            <ac:picMk id="16" creationId="{B9D2A54F-18B4-DC4C-D65E-AED7EE976A29}"/>
          </ac:picMkLst>
        </pc:picChg>
        <pc:picChg chg="mod topLvl">
          <ac:chgData name="Lugassi, Michael" userId="bbb0a2d5-04b2-4073-b472-dbc44b9fda48" providerId="ADAL" clId="{F5A8C45C-32F4-4C74-B6F1-459FEE306C73}" dt="2025-07-03T21:05:53.724" v="4959" actId="165"/>
          <ac:picMkLst>
            <pc:docMk/>
            <pc:sldMk cId="772810850" sldId="281"/>
            <ac:picMk id="17" creationId="{0C55F912-2E3C-150E-255E-098E285121B5}"/>
          </ac:picMkLst>
        </pc:picChg>
        <pc:picChg chg="mod topLvl">
          <ac:chgData name="Lugassi, Michael" userId="bbb0a2d5-04b2-4073-b472-dbc44b9fda48" providerId="ADAL" clId="{F5A8C45C-32F4-4C74-B6F1-459FEE306C73}" dt="2025-07-03T22:23:35.322" v="6228" actId="1037"/>
          <ac:picMkLst>
            <pc:docMk/>
            <pc:sldMk cId="772810850" sldId="281"/>
            <ac:picMk id="18" creationId="{CDEDEA10-9B19-8A18-065B-7D0C15A1D154}"/>
          </ac:picMkLst>
        </pc:picChg>
        <pc:picChg chg="mod topLvl">
          <ac:chgData name="Lugassi, Michael" userId="bbb0a2d5-04b2-4073-b472-dbc44b9fda48" providerId="ADAL" clId="{F5A8C45C-32F4-4C74-B6F1-459FEE306C73}" dt="2025-07-03T22:23:35.322" v="6228" actId="1037"/>
          <ac:picMkLst>
            <pc:docMk/>
            <pc:sldMk cId="772810850" sldId="281"/>
            <ac:picMk id="19" creationId="{00E90FCA-6867-AA0D-0A9E-132F2B4AC294}"/>
          </ac:picMkLst>
        </pc:picChg>
        <pc:picChg chg="mod">
          <ac:chgData name="Lugassi, Michael" userId="bbb0a2d5-04b2-4073-b472-dbc44b9fda48" providerId="ADAL" clId="{F5A8C45C-32F4-4C74-B6F1-459FEE306C73}" dt="2025-07-03T22:23:35.322" v="6228" actId="1037"/>
          <ac:picMkLst>
            <pc:docMk/>
            <pc:sldMk cId="772810850" sldId="281"/>
            <ac:picMk id="21" creationId="{21ACE894-EB31-EACD-05A6-DB337C6AB3A0}"/>
          </ac:picMkLst>
        </pc:picChg>
        <pc:picChg chg="mod">
          <ac:chgData name="Lugassi, Michael" userId="bbb0a2d5-04b2-4073-b472-dbc44b9fda48" providerId="ADAL" clId="{F5A8C45C-32F4-4C74-B6F1-459FEE306C73}" dt="2025-07-03T21:14:52.842" v="5008" actId="164"/>
          <ac:picMkLst>
            <pc:docMk/>
            <pc:sldMk cId="772810850" sldId="281"/>
            <ac:picMk id="22" creationId="{2E02BF43-BFDF-66F6-2D53-BFEA54616802}"/>
          </ac:picMkLst>
        </pc:picChg>
        <pc:picChg chg="mod">
          <ac:chgData name="Lugassi, Michael" userId="bbb0a2d5-04b2-4073-b472-dbc44b9fda48" providerId="ADAL" clId="{F5A8C45C-32F4-4C74-B6F1-459FEE306C73}" dt="2025-07-03T22:23:35.322" v="6228" actId="1037"/>
          <ac:picMkLst>
            <pc:docMk/>
            <pc:sldMk cId="772810850" sldId="281"/>
            <ac:picMk id="24" creationId="{B1513E59-CA67-1026-20FA-18C3E7AAA014}"/>
          </ac:picMkLst>
        </pc:picChg>
        <pc:picChg chg="mod">
          <ac:chgData name="Lugassi, Michael" userId="bbb0a2d5-04b2-4073-b472-dbc44b9fda48" providerId="ADAL" clId="{F5A8C45C-32F4-4C74-B6F1-459FEE306C73}" dt="2025-07-03T21:09:18.761" v="4988" actId="1076"/>
          <ac:picMkLst>
            <pc:docMk/>
            <pc:sldMk cId="772810850" sldId="281"/>
            <ac:picMk id="26" creationId="{7F6099BE-8D5D-36F6-32B5-7FE5FE0C44C6}"/>
          </ac:picMkLst>
        </pc:picChg>
        <pc:picChg chg="add del mod">
          <ac:chgData name="Lugassi, Michael" userId="bbb0a2d5-04b2-4073-b472-dbc44b9fda48" providerId="ADAL" clId="{F5A8C45C-32F4-4C74-B6F1-459FEE306C73}" dt="2025-07-03T21:20:28.893" v="5017" actId="478"/>
          <ac:picMkLst>
            <pc:docMk/>
            <pc:sldMk cId="772810850" sldId="281"/>
            <ac:picMk id="35" creationId="{F3E58E2D-F381-FF85-6587-12954345689E}"/>
          </ac:picMkLst>
        </pc:picChg>
        <pc:cxnChg chg="add mod">
          <ac:chgData name="Lugassi, Michael" userId="bbb0a2d5-04b2-4073-b472-dbc44b9fda48" providerId="ADAL" clId="{F5A8C45C-32F4-4C74-B6F1-459FEE306C73}" dt="2025-07-03T23:21:52.166" v="6723" actId="1076"/>
          <ac:cxnSpMkLst>
            <pc:docMk/>
            <pc:sldMk cId="772810850" sldId="281"/>
            <ac:cxnSpMk id="2" creationId="{D2FE0C2A-A799-3832-C628-BD0EB7B05EEC}"/>
          </ac:cxnSpMkLst>
        </pc:cxnChg>
        <pc:cxnChg chg="add del mod">
          <ac:chgData name="Lugassi, Michael" userId="bbb0a2d5-04b2-4073-b472-dbc44b9fda48" providerId="ADAL" clId="{F5A8C45C-32F4-4C74-B6F1-459FEE306C73}" dt="2025-07-03T21:08:34.632" v="4981" actId="478"/>
          <ac:cxnSpMkLst>
            <pc:docMk/>
            <pc:sldMk cId="772810850" sldId="281"/>
            <ac:cxnSpMk id="5" creationId="{D3FB0E0C-3A9A-E63F-FD0E-AE982DDD4CF9}"/>
          </ac:cxnSpMkLst>
        </pc:cxnChg>
        <pc:cxnChg chg="add del mod">
          <ac:chgData name="Lugassi, Michael" userId="bbb0a2d5-04b2-4073-b472-dbc44b9fda48" providerId="ADAL" clId="{F5A8C45C-32F4-4C74-B6F1-459FEE306C73}" dt="2025-07-03T21:08:31.942" v="4980" actId="478"/>
          <ac:cxnSpMkLst>
            <pc:docMk/>
            <pc:sldMk cId="772810850" sldId="281"/>
            <ac:cxnSpMk id="27" creationId="{BFCA86B6-3B1F-2C99-CD1D-5DE27FDEFF0D}"/>
          </ac:cxnSpMkLst>
        </pc:cxnChg>
        <pc:cxnChg chg="mod">
          <ac:chgData name="Lugassi, Michael" userId="bbb0a2d5-04b2-4073-b472-dbc44b9fda48" providerId="ADAL" clId="{F5A8C45C-32F4-4C74-B6F1-459FEE306C73}" dt="2025-07-03T21:14:13.945" v="5006" actId="164"/>
          <ac:cxnSpMkLst>
            <pc:docMk/>
            <pc:sldMk cId="772810850" sldId="281"/>
            <ac:cxnSpMk id="33" creationId="{14DBB6D2-8E4E-D989-6B3C-5E1C456D85EC}"/>
          </ac:cxnSpMkLst>
        </pc:cxnChg>
        <pc:cxnChg chg="mod">
          <ac:chgData name="Lugassi, Michael" userId="bbb0a2d5-04b2-4073-b472-dbc44b9fda48" providerId="ADAL" clId="{F5A8C45C-32F4-4C74-B6F1-459FEE306C73}" dt="2025-07-03T21:14:13.945" v="5006" actId="164"/>
          <ac:cxnSpMkLst>
            <pc:docMk/>
            <pc:sldMk cId="772810850" sldId="281"/>
            <ac:cxnSpMk id="37" creationId="{11447CC8-110B-B8D6-3715-FBE881A1A927}"/>
          </ac:cxnSpMkLst>
        </pc:cxnChg>
        <pc:cxnChg chg="add mod">
          <ac:chgData name="Lugassi, Michael" userId="bbb0a2d5-04b2-4073-b472-dbc44b9fda48" providerId="ADAL" clId="{F5A8C45C-32F4-4C74-B6F1-459FEE306C73}" dt="2025-07-03T23:21:55.698" v="6729" actId="1037"/>
          <ac:cxnSpMkLst>
            <pc:docMk/>
            <pc:sldMk cId="772810850" sldId="281"/>
            <ac:cxnSpMk id="40" creationId="{3176A7FE-CB0E-D0C2-915E-9441E16A85A7}"/>
          </ac:cxnSpMkLst>
        </pc:cxnChg>
        <pc:cxnChg chg="mod">
          <ac:chgData name="Lugassi, Michael" userId="bbb0a2d5-04b2-4073-b472-dbc44b9fda48" providerId="ADAL" clId="{F5A8C45C-32F4-4C74-B6F1-459FEE306C73}" dt="2025-07-03T21:14:13.945" v="5006" actId="164"/>
          <ac:cxnSpMkLst>
            <pc:docMk/>
            <pc:sldMk cId="772810850" sldId="281"/>
            <ac:cxnSpMk id="42" creationId="{EE964E36-2D30-6BB2-1E18-318EE7D53B08}"/>
          </ac:cxnSpMkLst>
        </pc:cxnChg>
        <pc:cxnChg chg="mod">
          <ac:chgData name="Lugassi, Michael" userId="bbb0a2d5-04b2-4073-b472-dbc44b9fda48" providerId="ADAL" clId="{F5A8C45C-32F4-4C74-B6F1-459FEE306C73}" dt="2025-07-03T21:14:13.945" v="5006" actId="164"/>
          <ac:cxnSpMkLst>
            <pc:docMk/>
            <pc:sldMk cId="772810850" sldId="281"/>
            <ac:cxnSpMk id="69" creationId="{555E4415-7786-D383-3BC0-80BAECB0846A}"/>
          </ac:cxnSpMkLst>
        </pc:cxnChg>
        <pc:cxnChg chg="mod">
          <ac:chgData name="Lugassi, Michael" userId="bbb0a2d5-04b2-4073-b472-dbc44b9fda48" providerId="ADAL" clId="{F5A8C45C-32F4-4C74-B6F1-459FEE306C73}" dt="2025-07-03T21:14:13.945" v="5006" actId="164"/>
          <ac:cxnSpMkLst>
            <pc:docMk/>
            <pc:sldMk cId="772810850" sldId="281"/>
            <ac:cxnSpMk id="74" creationId="{ED8E28A2-0F16-1AC6-80DE-22CE1C4316BF}"/>
          </ac:cxnSpMkLst>
        </pc:cxnChg>
        <pc:cxnChg chg="mod">
          <ac:chgData name="Lugassi, Michael" userId="bbb0a2d5-04b2-4073-b472-dbc44b9fda48" providerId="ADAL" clId="{F5A8C45C-32F4-4C74-B6F1-459FEE306C73}" dt="2025-07-03T21:14:13.945" v="5006" actId="164"/>
          <ac:cxnSpMkLst>
            <pc:docMk/>
            <pc:sldMk cId="772810850" sldId="281"/>
            <ac:cxnSpMk id="75" creationId="{C4F5A0C8-3661-0440-D1A7-F3B82F9F13AC}"/>
          </ac:cxnSpMkLst>
        </pc:cxnChg>
        <pc:cxnChg chg="mod">
          <ac:chgData name="Lugassi, Michael" userId="bbb0a2d5-04b2-4073-b472-dbc44b9fda48" providerId="ADAL" clId="{F5A8C45C-32F4-4C74-B6F1-459FEE306C73}" dt="2025-07-03T21:09:15.622" v="4987" actId="1076"/>
          <ac:cxnSpMkLst>
            <pc:docMk/>
            <pc:sldMk cId="772810850" sldId="281"/>
            <ac:cxnSpMk id="76" creationId="{3BF7C1BB-BAFB-72BB-B55D-61C75BC6EB1F}"/>
          </ac:cxnSpMkLst>
        </pc:cxnChg>
        <pc:cxnChg chg="mod">
          <ac:chgData name="Lugassi, Michael" userId="bbb0a2d5-04b2-4073-b472-dbc44b9fda48" providerId="ADAL" clId="{F5A8C45C-32F4-4C74-B6F1-459FEE306C73}" dt="2025-07-03T21:09:18.761" v="4988" actId="1076"/>
          <ac:cxnSpMkLst>
            <pc:docMk/>
            <pc:sldMk cId="772810850" sldId="281"/>
            <ac:cxnSpMk id="101" creationId="{A67AF51E-23FA-A19C-E285-D13A43162657}"/>
          </ac:cxnSpMkLst>
        </pc:cxnChg>
        <pc:cxnChg chg="mod">
          <ac:chgData name="Lugassi, Michael" userId="bbb0a2d5-04b2-4073-b472-dbc44b9fda48" providerId="ADAL" clId="{F5A8C45C-32F4-4C74-B6F1-459FEE306C73}" dt="2025-07-03T21:04:27.339" v="4951" actId="1038"/>
          <ac:cxnSpMkLst>
            <pc:docMk/>
            <pc:sldMk cId="772810850" sldId="281"/>
            <ac:cxnSpMk id="104" creationId="{985DDD5D-5F0C-8496-13AD-119C31B5F10A}"/>
          </ac:cxnSpMkLst>
        </pc:cxnChg>
      </pc:sldChg>
      <pc:sldChg chg="add del ord">
        <pc:chgData name="Lugassi, Michael" userId="bbb0a2d5-04b2-4073-b472-dbc44b9fda48" providerId="ADAL" clId="{F5A8C45C-32F4-4C74-B6F1-459FEE306C73}" dt="2025-07-03T23:07:10.959" v="6467" actId="47"/>
        <pc:sldMkLst>
          <pc:docMk/>
          <pc:sldMk cId="4142738591" sldId="282"/>
        </pc:sldMkLst>
      </pc:sldChg>
      <pc:sldChg chg="addSp delSp modSp add mod modTransition delAnim modAnim">
        <pc:chgData name="Lugassi, Michael" userId="bbb0a2d5-04b2-4073-b472-dbc44b9fda48" providerId="ADAL" clId="{F5A8C45C-32F4-4C74-B6F1-459FEE306C73}" dt="2025-07-03T23:10:07.864" v="6477"/>
        <pc:sldMkLst>
          <pc:docMk/>
          <pc:sldMk cId="3767827530" sldId="283"/>
        </pc:sldMkLst>
        <pc:spChg chg="mod">
          <ac:chgData name="Lugassi, Michael" userId="bbb0a2d5-04b2-4073-b472-dbc44b9fda48" providerId="ADAL" clId="{F5A8C45C-32F4-4C74-B6F1-459FEE306C73}" dt="2025-07-03T22:29:27.771" v="6329" actId="6549"/>
          <ac:spMkLst>
            <pc:docMk/>
            <pc:sldMk cId="3767827530" sldId="283"/>
            <ac:spMk id="2" creationId="{F56C1D6F-8A95-FD55-949B-49F61A51FDD9}"/>
          </ac:spMkLst>
        </pc:spChg>
        <pc:spChg chg="del">
          <ac:chgData name="Lugassi, Michael" userId="bbb0a2d5-04b2-4073-b472-dbc44b9fda48" providerId="ADAL" clId="{F5A8C45C-32F4-4C74-B6F1-459FEE306C73}" dt="2025-07-03T21:47:27.798" v="5419" actId="478"/>
          <ac:spMkLst>
            <pc:docMk/>
            <pc:sldMk cId="3767827530" sldId="283"/>
            <ac:spMk id="3" creationId="{0D3D7BE0-8B4C-0C83-23C3-3848D2D6366E}"/>
          </ac:spMkLst>
        </pc:spChg>
        <pc:spChg chg="add mod">
          <ac:chgData name="Lugassi, Michael" userId="bbb0a2d5-04b2-4073-b472-dbc44b9fda48" providerId="ADAL" clId="{F5A8C45C-32F4-4C74-B6F1-459FEE306C73}" dt="2025-07-03T22:18:01.480" v="6138" actId="164"/>
          <ac:spMkLst>
            <pc:docMk/>
            <pc:sldMk cId="3767827530" sldId="283"/>
            <ac:spMk id="4" creationId="{811B8218-BC7F-E5FC-8C76-F9B7D3F4B2F3}"/>
          </ac:spMkLst>
        </pc:spChg>
        <pc:spChg chg="add mod">
          <ac:chgData name="Lugassi, Michael" userId="bbb0a2d5-04b2-4073-b472-dbc44b9fda48" providerId="ADAL" clId="{F5A8C45C-32F4-4C74-B6F1-459FEE306C73}" dt="2025-07-03T21:53:29.301" v="5611" actId="1038"/>
          <ac:spMkLst>
            <pc:docMk/>
            <pc:sldMk cId="3767827530" sldId="283"/>
            <ac:spMk id="11" creationId="{3302E2B1-7F37-2A98-AB40-F666C30C221D}"/>
          </ac:spMkLst>
        </pc:spChg>
        <pc:spChg chg="add mod">
          <ac:chgData name="Lugassi, Michael" userId="bbb0a2d5-04b2-4073-b472-dbc44b9fda48" providerId="ADAL" clId="{F5A8C45C-32F4-4C74-B6F1-459FEE306C73}" dt="2025-07-03T22:18:01.480" v="6138" actId="164"/>
          <ac:spMkLst>
            <pc:docMk/>
            <pc:sldMk cId="3767827530" sldId="283"/>
            <ac:spMk id="44" creationId="{5CA6343A-AABB-160C-2E54-207171EC2FA0}"/>
          </ac:spMkLst>
        </pc:spChg>
        <pc:spChg chg="add mod">
          <ac:chgData name="Lugassi, Michael" userId="bbb0a2d5-04b2-4073-b472-dbc44b9fda48" providerId="ADAL" clId="{F5A8C45C-32F4-4C74-B6F1-459FEE306C73}" dt="2025-07-03T22:21:43.480" v="6182" actId="14100"/>
          <ac:spMkLst>
            <pc:docMk/>
            <pc:sldMk cId="3767827530" sldId="283"/>
            <ac:spMk id="72" creationId="{3D436ECD-04C7-5803-F2FE-ED8A54188BB3}"/>
          </ac:spMkLst>
        </pc:spChg>
        <pc:spChg chg="add mod">
          <ac:chgData name="Lugassi, Michael" userId="bbb0a2d5-04b2-4073-b472-dbc44b9fda48" providerId="ADAL" clId="{F5A8C45C-32F4-4C74-B6F1-459FEE306C73}" dt="2025-07-03T22:18:01.480" v="6138" actId="164"/>
          <ac:spMkLst>
            <pc:docMk/>
            <pc:sldMk cId="3767827530" sldId="283"/>
            <ac:spMk id="73" creationId="{50D8A8A5-2A41-7332-3490-8684866BE261}"/>
          </ac:spMkLst>
        </pc:spChg>
        <pc:spChg chg="add del mod">
          <ac:chgData name="Lugassi, Michael" userId="bbb0a2d5-04b2-4073-b472-dbc44b9fda48" providerId="ADAL" clId="{F5A8C45C-32F4-4C74-B6F1-459FEE306C73}" dt="2025-07-03T22:14:02.813" v="5909" actId="478"/>
          <ac:spMkLst>
            <pc:docMk/>
            <pc:sldMk cId="3767827530" sldId="283"/>
            <ac:spMk id="74" creationId="{67DA7A4A-5EE6-645A-0AE0-49496802EF76}"/>
          </ac:spMkLst>
        </pc:spChg>
        <pc:spChg chg="add mod">
          <ac:chgData name="Lugassi, Michael" userId="bbb0a2d5-04b2-4073-b472-dbc44b9fda48" providerId="ADAL" clId="{F5A8C45C-32F4-4C74-B6F1-459FEE306C73}" dt="2025-07-03T22:18:01.480" v="6138" actId="164"/>
          <ac:spMkLst>
            <pc:docMk/>
            <pc:sldMk cId="3767827530" sldId="283"/>
            <ac:spMk id="75" creationId="{4B199239-23BE-F31D-FAAE-1AD48A2D807D}"/>
          </ac:spMkLst>
        </pc:spChg>
        <pc:spChg chg="add mod">
          <ac:chgData name="Lugassi, Michael" userId="bbb0a2d5-04b2-4073-b472-dbc44b9fda48" providerId="ADAL" clId="{F5A8C45C-32F4-4C74-B6F1-459FEE306C73}" dt="2025-07-03T22:11:55.136" v="5781" actId="1036"/>
          <ac:spMkLst>
            <pc:docMk/>
            <pc:sldMk cId="3767827530" sldId="283"/>
            <ac:spMk id="76" creationId="{1B785B42-2973-6DF9-5DFC-4020FC8FE1B8}"/>
          </ac:spMkLst>
        </pc:spChg>
        <pc:spChg chg="add mod">
          <ac:chgData name="Lugassi, Michael" userId="bbb0a2d5-04b2-4073-b472-dbc44b9fda48" providerId="ADAL" clId="{F5A8C45C-32F4-4C74-B6F1-459FEE306C73}" dt="2025-07-03T22:18:01.480" v="6138" actId="164"/>
          <ac:spMkLst>
            <pc:docMk/>
            <pc:sldMk cId="3767827530" sldId="283"/>
            <ac:spMk id="77" creationId="{4A57C302-EFF0-FD5B-F47F-FB722F0EDFAB}"/>
          </ac:spMkLst>
        </pc:spChg>
        <pc:spChg chg="add mod">
          <ac:chgData name="Lugassi, Michael" userId="bbb0a2d5-04b2-4073-b472-dbc44b9fda48" providerId="ADAL" clId="{F5A8C45C-32F4-4C74-B6F1-459FEE306C73}" dt="2025-07-03T22:12:22.852" v="5794" actId="1038"/>
          <ac:spMkLst>
            <pc:docMk/>
            <pc:sldMk cId="3767827530" sldId="283"/>
            <ac:spMk id="78" creationId="{84293979-1F72-C71B-F67A-42E1A00B4DE0}"/>
          </ac:spMkLst>
        </pc:spChg>
        <pc:spChg chg="add mod">
          <ac:chgData name="Lugassi, Michael" userId="bbb0a2d5-04b2-4073-b472-dbc44b9fda48" providerId="ADAL" clId="{F5A8C45C-32F4-4C74-B6F1-459FEE306C73}" dt="2025-07-03T22:18:01.480" v="6138" actId="164"/>
          <ac:spMkLst>
            <pc:docMk/>
            <pc:sldMk cId="3767827530" sldId="283"/>
            <ac:spMk id="79" creationId="{8DA7C824-72DB-73FB-0238-8AFEE1696A38}"/>
          </ac:spMkLst>
        </pc:spChg>
        <pc:spChg chg="add mod">
          <ac:chgData name="Lugassi, Michael" userId="bbb0a2d5-04b2-4073-b472-dbc44b9fda48" providerId="ADAL" clId="{F5A8C45C-32F4-4C74-B6F1-459FEE306C73}" dt="2025-07-03T22:18:01.480" v="6138" actId="164"/>
          <ac:spMkLst>
            <pc:docMk/>
            <pc:sldMk cId="3767827530" sldId="283"/>
            <ac:spMk id="80" creationId="{66C05BF4-5A8B-6386-074C-CBAD43F4B281}"/>
          </ac:spMkLst>
        </pc:spChg>
        <pc:spChg chg="add mod">
          <ac:chgData name="Lugassi, Michael" userId="bbb0a2d5-04b2-4073-b472-dbc44b9fda48" providerId="ADAL" clId="{F5A8C45C-32F4-4C74-B6F1-459FEE306C73}" dt="2025-07-03T22:18:01.480" v="6138" actId="164"/>
          <ac:spMkLst>
            <pc:docMk/>
            <pc:sldMk cId="3767827530" sldId="283"/>
            <ac:spMk id="81" creationId="{FB6732F7-E5ED-65B7-3A14-53ECB57F01F4}"/>
          </ac:spMkLst>
        </pc:spChg>
        <pc:spChg chg="add mod">
          <ac:chgData name="Lugassi, Michael" userId="bbb0a2d5-04b2-4073-b472-dbc44b9fda48" providerId="ADAL" clId="{F5A8C45C-32F4-4C74-B6F1-459FEE306C73}" dt="2025-07-03T22:14:41.236" v="6049" actId="1036"/>
          <ac:spMkLst>
            <pc:docMk/>
            <pc:sldMk cId="3767827530" sldId="283"/>
            <ac:spMk id="82" creationId="{BF5A4FDD-C9F0-7977-0AE5-B88E9055C321}"/>
          </ac:spMkLst>
        </pc:spChg>
        <pc:spChg chg="add mod">
          <ac:chgData name="Lugassi, Michael" userId="bbb0a2d5-04b2-4073-b472-dbc44b9fda48" providerId="ADAL" clId="{F5A8C45C-32F4-4C74-B6F1-459FEE306C73}" dt="2025-07-03T22:18:01.480" v="6138" actId="164"/>
          <ac:spMkLst>
            <pc:docMk/>
            <pc:sldMk cId="3767827530" sldId="283"/>
            <ac:spMk id="83" creationId="{5B16DE9D-E2C5-62CB-B7D6-719842B861B4}"/>
          </ac:spMkLst>
        </pc:spChg>
        <pc:spChg chg="add mod">
          <ac:chgData name="Lugassi, Michael" userId="bbb0a2d5-04b2-4073-b472-dbc44b9fda48" providerId="ADAL" clId="{F5A8C45C-32F4-4C74-B6F1-459FEE306C73}" dt="2025-07-03T22:18:01.480" v="6138" actId="164"/>
          <ac:spMkLst>
            <pc:docMk/>
            <pc:sldMk cId="3767827530" sldId="283"/>
            <ac:spMk id="84" creationId="{1B85F68B-40D7-BC41-5558-12D8CB5AC28A}"/>
          </ac:spMkLst>
        </pc:spChg>
        <pc:spChg chg="add">
          <ac:chgData name="Lugassi, Michael" userId="bbb0a2d5-04b2-4073-b472-dbc44b9fda48" providerId="ADAL" clId="{F5A8C45C-32F4-4C74-B6F1-459FEE306C73}" dt="2025-07-03T22:18:52.905" v="6145"/>
          <ac:spMkLst>
            <pc:docMk/>
            <pc:sldMk cId="3767827530" sldId="283"/>
            <ac:spMk id="86" creationId="{782B7ED1-BE78-8C73-9DFD-54B9B5599E0F}"/>
          </ac:spMkLst>
        </pc:spChg>
        <pc:spChg chg="add">
          <ac:chgData name="Lugassi, Michael" userId="bbb0a2d5-04b2-4073-b472-dbc44b9fda48" providerId="ADAL" clId="{F5A8C45C-32F4-4C74-B6F1-459FEE306C73}" dt="2025-07-03T22:19:16.356" v="6148"/>
          <ac:spMkLst>
            <pc:docMk/>
            <pc:sldMk cId="3767827530" sldId="283"/>
            <ac:spMk id="87" creationId="{95658541-2A3E-7303-E022-E8D030F7383A}"/>
          </ac:spMkLst>
        </pc:spChg>
        <pc:spChg chg="add">
          <ac:chgData name="Lugassi, Michael" userId="bbb0a2d5-04b2-4073-b472-dbc44b9fda48" providerId="ADAL" clId="{F5A8C45C-32F4-4C74-B6F1-459FEE306C73}" dt="2025-07-03T22:19:41.623" v="6155"/>
          <ac:spMkLst>
            <pc:docMk/>
            <pc:sldMk cId="3767827530" sldId="283"/>
            <ac:spMk id="88" creationId="{79055E31-9129-6815-0F43-EB50F90FDD0E}"/>
          </ac:spMkLst>
        </pc:spChg>
        <pc:spChg chg="add">
          <ac:chgData name="Lugassi, Michael" userId="bbb0a2d5-04b2-4073-b472-dbc44b9fda48" providerId="ADAL" clId="{F5A8C45C-32F4-4C74-B6F1-459FEE306C73}" dt="2025-07-03T22:19:49.009" v="6156"/>
          <ac:spMkLst>
            <pc:docMk/>
            <pc:sldMk cId="3767827530" sldId="283"/>
            <ac:spMk id="89" creationId="{9BB8504B-C240-AF61-989C-91E1FE990B27}"/>
          </ac:spMkLst>
        </pc:spChg>
        <pc:spChg chg="add del mod">
          <ac:chgData name="Lugassi, Michael" userId="bbb0a2d5-04b2-4073-b472-dbc44b9fda48" providerId="ADAL" clId="{F5A8C45C-32F4-4C74-B6F1-459FEE306C73}" dt="2025-07-03T22:20:08.086" v="6161" actId="478"/>
          <ac:spMkLst>
            <pc:docMk/>
            <pc:sldMk cId="3767827530" sldId="283"/>
            <ac:spMk id="90" creationId="{378F2C13-B8A5-6341-C2C1-058B41A9A7A9}"/>
          </ac:spMkLst>
        </pc:spChg>
        <pc:grpChg chg="mod">
          <ac:chgData name="Lugassi, Michael" userId="bbb0a2d5-04b2-4073-b472-dbc44b9fda48" providerId="ADAL" clId="{F5A8C45C-32F4-4C74-B6F1-459FEE306C73}" dt="2025-07-03T22:21:47.021" v="6183" actId="1076"/>
          <ac:grpSpMkLst>
            <pc:docMk/>
            <pc:sldMk cId="3767827530" sldId="283"/>
            <ac:grpSpMk id="85" creationId="{561C6BC3-2DB0-DA22-BBF0-BCF99452298E}"/>
          </ac:grpSpMkLst>
        </pc:grpChg>
        <pc:picChg chg="add del mod">
          <ac:chgData name="Lugassi, Michael" userId="bbb0a2d5-04b2-4073-b472-dbc44b9fda48" providerId="ADAL" clId="{F5A8C45C-32F4-4C74-B6F1-459FEE306C73}" dt="2025-07-03T22:09:49.158" v="5634" actId="478"/>
          <ac:picMkLst>
            <pc:docMk/>
            <pc:sldMk cId="3767827530" sldId="283"/>
            <ac:picMk id="5" creationId="{9F63974F-A39A-919B-1F54-678072A20326}"/>
          </ac:picMkLst>
        </pc:picChg>
        <pc:picChg chg="del">
          <ac:chgData name="Lugassi, Michael" userId="bbb0a2d5-04b2-4073-b472-dbc44b9fda48" providerId="ADAL" clId="{F5A8C45C-32F4-4C74-B6F1-459FEE306C73}" dt="2025-07-03T21:47:27.798" v="5419" actId="478"/>
          <ac:picMkLst>
            <pc:docMk/>
            <pc:sldMk cId="3767827530" sldId="283"/>
            <ac:picMk id="6" creationId="{710EF2E8-8565-5FF5-1129-8F904958EC8A}"/>
          </ac:picMkLst>
        </pc:picChg>
        <pc:picChg chg="mod">
          <ac:chgData name="Lugassi, Michael" userId="bbb0a2d5-04b2-4073-b472-dbc44b9fda48" providerId="ADAL" clId="{F5A8C45C-32F4-4C74-B6F1-459FEE306C73}" dt="2025-07-03T21:53:29.301" v="5611" actId="1038"/>
          <ac:picMkLst>
            <pc:docMk/>
            <pc:sldMk cId="3767827530" sldId="283"/>
            <ac:picMk id="7" creationId="{30E4B2D5-59AA-E393-A7F6-BB566C8D6E16}"/>
          </ac:picMkLst>
        </pc:picChg>
        <pc:picChg chg="del mod">
          <ac:chgData name="Lugassi, Michael" userId="bbb0a2d5-04b2-4073-b472-dbc44b9fda48" providerId="ADAL" clId="{F5A8C45C-32F4-4C74-B6F1-459FEE306C73}" dt="2025-07-03T21:48:57.932" v="5443" actId="478"/>
          <ac:picMkLst>
            <pc:docMk/>
            <pc:sldMk cId="3767827530" sldId="283"/>
            <ac:picMk id="8" creationId="{C14E6E28-1B8A-AC07-8F0E-A69EC087C50B}"/>
          </ac:picMkLst>
        </pc:picChg>
        <pc:picChg chg="del">
          <ac:chgData name="Lugassi, Michael" userId="bbb0a2d5-04b2-4073-b472-dbc44b9fda48" providerId="ADAL" clId="{F5A8C45C-32F4-4C74-B6F1-459FEE306C73}" dt="2025-07-03T21:48:05.785" v="5425" actId="478"/>
          <ac:picMkLst>
            <pc:docMk/>
            <pc:sldMk cId="3767827530" sldId="283"/>
            <ac:picMk id="9" creationId="{B5581E9E-65EF-4AC4-2A9D-A10A32A074BF}"/>
          </ac:picMkLst>
        </pc:picChg>
        <pc:picChg chg="add del mod">
          <ac:chgData name="Lugassi, Michael" userId="bbb0a2d5-04b2-4073-b472-dbc44b9fda48" providerId="ADAL" clId="{F5A8C45C-32F4-4C74-B6F1-459FEE306C73}" dt="2025-07-03T22:09:59.631" v="5637" actId="478"/>
          <ac:picMkLst>
            <pc:docMk/>
            <pc:sldMk cId="3767827530" sldId="283"/>
            <ac:picMk id="10" creationId="{713EF1CC-6996-40E8-AA09-F78164FA30A0}"/>
          </ac:picMkLst>
        </pc:picChg>
        <pc:picChg chg="mod">
          <ac:chgData name="Lugassi, Michael" userId="bbb0a2d5-04b2-4073-b472-dbc44b9fda48" providerId="ADAL" clId="{F5A8C45C-32F4-4C74-B6F1-459FEE306C73}" dt="2025-07-03T21:53:29.301" v="5611" actId="1038"/>
          <ac:picMkLst>
            <pc:docMk/>
            <pc:sldMk cId="3767827530" sldId="283"/>
            <ac:picMk id="12" creationId="{3A05C993-63D6-ABE1-AB16-98E6CE6F5C3E}"/>
          </ac:picMkLst>
        </pc:picChg>
        <pc:picChg chg="add mod">
          <ac:chgData name="Lugassi, Michael" userId="bbb0a2d5-04b2-4073-b472-dbc44b9fda48" providerId="ADAL" clId="{F5A8C45C-32F4-4C74-B6F1-459FEE306C73}" dt="2025-07-03T21:50:43.225" v="5469" actId="1076"/>
          <ac:picMkLst>
            <pc:docMk/>
            <pc:sldMk cId="3767827530" sldId="283"/>
            <ac:picMk id="13" creationId="{52A16100-7EC1-0DF8-B72E-298F7DE665E3}"/>
          </ac:picMkLst>
        </pc:picChg>
        <pc:picChg chg="mod">
          <ac:chgData name="Lugassi, Michael" userId="bbb0a2d5-04b2-4073-b472-dbc44b9fda48" providerId="ADAL" clId="{F5A8C45C-32F4-4C74-B6F1-459FEE306C73}" dt="2025-07-03T21:53:29.301" v="5611" actId="1038"/>
          <ac:picMkLst>
            <pc:docMk/>
            <pc:sldMk cId="3767827530" sldId="283"/>
            <ac:picMk id="14" creationId="{F55C7689-8F52-BFDA-7F2C-414F38D5BBDC}"/>
          </ac:picMkLst>
        </pc:picChg>
        <pc:picChg chg="del">
          <ac:chgData name="Lugassi, Michael" userId="bbb0a2d5-04b2-4073-b472-dbc44b9fda48" providerId="ADAL" clId="{F5A8C45C-32F4-4C74-B6F1-459FEE306C73}" dt="2025-07-03T21:47:40.018" v="5421" actId="478"/>
          <ac:picMkLst>
            <pc:docMk/>
            <pc:sldMk cId="3767827530" sldId="283"/>
            <ac:picMk id="15" creationId="{398B2E7B-5698-A5C2-16AA-9361114F4273}"/>
          </ac:picMkLst>
        </pc:picChg>
        <pc:picChg chg="del">
          <ac:chgData name="Lugassi, Michael" userId="bbb0a2d5-04b2-4073-b472-dbc44b9fda48" providerId="ADAL" clId="{F5A8C45C-32F4-4C74-B6F1-459FEE306C73}" dt="2025-07-03T21:47:51.500" v="5423" actId="478"/>
          <ac:picMkLst>
            <pc:docMk/>
            <pc:sldMk cId="3767827530" sldId="283"/>
            <ac:picMk id="16" creationId="{56F633A5-C606-9214-804A-10FE2E0BF7B1}"/>
          </ac:picMkLst>
        </pc:picChg>
        <pc:picChg chg="add del mod">
          <ac:chgData name="Lugassi, Michael" userId="bbb0a2d5-04b2-4073-b472-dbc44b9fda48" providerId="ADAL" clId="{F5A8C45C-32F4-4C74-B6F1-459FEE306C73}" dt="2025-07-03T21:47:51.500" v="5423" actId="478"/>
          <ac:picMkLst>
            <pc:docMk/>
            <pc:sldMk cId="3767827530" sldId="283"/>
            <ac:picMk id="17" creationId="{1B38FC17-BA7E-FB9A-9A6C-88A4DEA305AA}"/>
          </ac:picMkLst>
        </pc:picChg>
        <pc:picChg chg="add del mod">
          <ac:chgData name="Lugassi, Michael" userId="bbb0a2d5-04b2-4073-b472-dbc44b9fda48" providerId="ADAL" clId="{F5A8C45C-32F4-4C74-B6F1-459FEE306C73}" dt="2025-07-03T21:47:51.500" v="5423" actId="478"/>
          <ac:picMkLst>
            <pc:docMk/>
            <pc:sldMk cId="3767827530" sldId="283"/>
            <ac:picMk id="18" creationId="{94BC42B0-1F4D-C7A6-D436-F1AC8326D998}"/>
          </ac:picMkLst>
        </pc:picChg>
        <pc:picChg chg="add del mod">
          <ac:chgData name="Lugassi, Michael" userId="bbb0a2d5-04b2-4073-b472-dbc44b9fda48" providerId="ADAL" clId="{F5A8C45C-32F4-4C74-B6F1-459FEE306C73}" dt="2025-07-03T21:47:51.500" v="5423" actId="478"/>
          <ac:picMkLst>
            <pc:docMk/>
            <pc:sldMk cId="3767827530" sldId="283"/>
            <ac:picMk id="19" creationId="{CA6492F9-2F32-A959-3EEF-3B583A7F3B63}"/>
          </ac:picMkLst>
        </pc:picChg>
        <pc:picChg chg="add del mod">
          <ac:chgData name="Lugassi, Michael" userId="bbb0a2d5-04b2-4073-b472-dbc44b9fda48" providerId="ADAL" clId="{F5A8C45C-32F4-4C74-B6F1-459FEE306C73}" dt="2025-07-03T22:09:47.235" v="5633" actId="478"/>
          <ac:picMkLst>
            <pc:docMk/>
            <pc:sldMk cId="3767827530" sldId="283"/>
            <ac:picMk id="20" creationId="{0DF8569D-E060-F537-8882-13977A44E673}"/>
          </ac:picMkLst>
        </pc:picChg>
        <pc:picChg chg="del">
          <ac:chgData name="Lugassi, Michael" userId="bbb0a2d5-04b2-4073-b472-dbc44b9fda48" providerId="ADAL" clId="{F5A8C45C-32F4-4C74-B6F1-459FEE306C73}" dt="2025-07-03T21:47:51.500" v="5423" actId="478"/>
          <ac:picMkLst>
            <pc:docMk/>
            <pc:sldMk cId="3767827530" sldId="283"/>
            <ac:picMk id="21" creationId="{25A574AB-2EC6-E419-7D41-1D7E01A48DAD}"/>
          </ac:picMkLst>
        </pc:picChg>
        <pc:picChg chg="mod">
          <ac:chgData name="Lugassi, Michael" userId="bbb0a2d5-04b2-4073-b472-dbc44b9fda48" providerId="ADAL" clId="{F5A8C45C-32F4-4C74-B6F1-459FEE306C73}" dt="2025-07-03T21:53:29.301" v="5611" actId="1038"/>
          <ac:picMkLst>
            <pc:docMk/>
            <pc:sldMk cId="3767827530" sldId="283"/>
            <ac:picMk id="22" creationId="{F09EB4C6-366E-485C-29E8-6A6713261CF8}"/>
          </ac:picMkLst>
        </pc:picChg>
        <pc:cxnChg chg="del mod">
          <ac:chgData name="Lugassi, Michael" userId="bbb0a2d5-04b2-4073-b472-dbc44b9fda48" providerId="ADAL" clId="{F5A8C45C-32F4-4C74-B6F1-459FEE306C73}" dt="2025-07-03T22:09:54.473" v="5636" actId="478"/>
          <ac:cxnSpMkLst>
            <pc:docMk/>
            <pc:sldMk cId="3767827530" sldId="283"/>
            <ac:cxnSpMk id="23" creationId="{E1A1D33E-A4A4-4C0D-4855-4FBD49AABE20}"/>
          </ac:cxnSpMkLst>
        </pc:cxnChg>
        <pc:cxnChg chg="del mod">
          <ac:chgData name="Lugassi, Michael" userId="bbb0a2d5-04b2-4073-b472-dbc44b9fda48" providerId="ADAL" clId="{F5A8C45C-32F4-4C74-B6F1-459FEE306C73}" dt="2025-07-03T21:49:01.947" v="5445" actId="478"/>
          <ac:cxnSpMkLst>
            <pc:docMk/>
            <pc:sldMk cId="3767827530" sldId="283"/>
            <ac:cxnSpMk id="24" creationId="{EA04FE02-0767-831B-D9DF-722B3B304141}"/>
          </ac:cxnSpMkLst>
        </pc:cxnChg>
        <pc:cxnChg chg="del mod">
          <ac:chgData name="Lugassi, Michael" userId="bbb0a2d5-04b2-4073-b472-dbc44b9fda48" providerId="ADAL" clId="{F5A8C45C-32F4-4C74-B6F1-459FEE306C73}" dt="2025-07-03T22:14:56.603" v="6092" actId="478"/>
          <ac:cxnSpMkLst>
            <pc:docMk/>
            <pc:sldMk cId="3767827530" sldId="283"/>
            <ac:cxnSpMk id="25" creationId="{D1F62694-A560-477A-1D71-0968074F3470}"/>
          </ac:cxnSpMkLst>
        </pc:cxnChg>
        <pc:cxnChg chg="del mod">
          <ac:chgData name="Lugassi, Michael" userId="bbb0a2d5-04b2-4073-b472-dbc44b9fda48" providerId="ADAL" clId="{F5A8C45C-32F4-4C74-B6F1-459FEE306C73}" dt="2025-07-03T21:49:00.595" v="5444" actId="478"/>
          <ac:cxnSpMkLst>
            <pc:docMk/>
            <pc:sldMk cId="3767827530" sldId="283"/>
            <ac:cxnSpMk id="26" creationId="{FF042323-BFAB-7E49-58B6-D5E437B2AE70}"/>
          </ac:cxnSpMkLst>
        </pc:cxnChg>
        <pc:cxnChg chg="del mod">
          <ac:chgData name="Lugassi, Michael" userId="bbb0a2d5-04b2-4073-b472-dbc44b9fda48" providerId="ADAL" clId="{F5A8C45C-32F4-4C74-B6F1-459FEE306C73}" dt="2025-07-03T21:47:51.500" v="5423" actId="478"/>
          <ac:cxnSpMkLst>
            <pc:docMk/>
            <pc:sldMk cId="3767827530" sldId="283"/>
            <ac:cxnSpMk id="27" creationId="{26C3C8FA-7F2F-75CC-8364-D6E5B052306D}"/>
          </ac:cxnSpMkLst>
        </pc:cxnChg>
        <pc:cxnChg chg="del mod">
          <ac:chgData name="Lugassi, Michael" userId="bbb0a2d5-04b2-4073-b472-dbc44b9fda48" providerId="ADAL" clId="{F5A8C45C-32F4-4C74-B6F1-459FEE306C73}" dt="2025-07-03T21:47:51.500" v="5423" actId="478"/>
          <ac:cxnSpMkLst>
            <pc:docMk/>
            <pc:sldMk cId="3767827530" sldId="283"/>
            <ac:cxnSpMk id="28" creationId="{8CDA6A69-E56D-C7DA-AB97-76F9E7C108D3}"/>
          </ac:cxnSpMkLst>
        </pc:cxnChg>
        <pc:cxnChg chg="del mod">
          <ac:chgData name="Lugassi, Michael" userId="bbb0a2d5-04b2-4073-b472-dbc44b9fda48" providerId="ADAL" clId="{F5A8C45C-32F4-4C74-B6F1-459FEE306C73}" dt="2025-07-03T21:48:17.278" v="5426" actId="478"/>
          <ac:cxnSpMkLst>
            <pc:docMk/>
            <pc:sldMk cId="3767827530" sldId="283"/>
            <ac:cxnSpMk id="29" creationId="{85E4133E-B7DE-8C12-D68F-37914BFD76CD}"/>
          </ac:cxnSpMkLst>
        </pc:cxnChg>
        <pc:cxnChg chg="del mod">
          <ac:chgData name="Lugassi, Michael" userId="bbb0a2d5-04b2-4073-b472-dbc44b9fda48" providerId="ADAL" clId="{F5A8C45C-32F4-4C74-B6F1-459FEE306C73}" dt="2025-07-03T21:48:17.278" v="5426" actId="478"/>
          <ac:cxnSpMkLst>
            <pc:docMk/>
            <pc:sldMk cId="3767827530" sldId="283"/>
            <ac:cxnSpMk id="30" creationId="{D7789951-8327-F9C8-1475-AA3E1A663EE5}"/>
          </ac:cxnSpMkLst>
        </pc:cxnChg>
        <pc:cxnChg chg="mod">
          <ac:chgData name="Lugassi, Michael" userId="bbb0a2d5-04b2-4073-b472-dbc44b9fda48" providerId="ADAL" clId="{F5A8C45C-32F4-4C74-B6F1-459FEE306C73}" dt="2025-07-03T21:52:56.365" v="5523" actId="14100"/>
          <ac:cxnSpMkLst>
            <pc:docMk/>
            <pc:sldMk cId="3767827530" sldId="283"/>
            <ac:cxnSpMk id="31" creationId="{D4060F7B-C20D-C1A6-7294-916CDAF85ED0}"/>
          </ac:cxnSpMkLst>
        </pc:cxnChg>
        <pc:cxnChg chg="del">
          <ac:chgData name="Lugassi, Michael" userId="bbb0a2d5-04b2-4073-b472-dbc44b9fda48" providerId="ADAL" clId="{F5A8C45C-32F4-4C74-B6F1-459FEE306C73}" dt="2025-07-03T21:53:03.368" v="5524" actId="478"/>
          <ac:cxnSpMkLst>
            <pc:docMk/>
            <pc:sldMk cId="3767827530" sldId="283"/>
            <ac:cxnSpMk id="32" creationId="{B8C1E338-7FAD-8FDD-8440-40BCC738B1DC}"/>
          </ac:cxnSpMkLst>
        </pc:cxnChg>
        <pc:cxnChg chg="del">
          <ac:chgData name="Lugassi, Michael" userId="bbb0a2d5-04b2-4073-b472-dbc44b9fda48" providerId="ADAL" clId="{F5A8C45C-32F4-4C74-B6F1-459FEE306C73}" dt="2025-07-03T21:53:03.368" v="5524" actId="478"/>
          <ac:cxnSpMkLst>
            <pc:docMk/>
            <pc:sldMk cId="3767827530" sldId="283"/>
            <ac:cxnSpMk id="33" creationId="{2F2A3E3C-1D53-90F0-88CA-E2AF512798B0}"/>
          </ac:cxnSpMkLst>
        </pc:cxnChg>
        <pc:cxnChg chg="mod">
          <ac:chgData name="Lugassi, Michael" userId="bbb0a2d5-04b2-4073-b472-dbc44b9fda48" providerId="ADAL" clId="{F5A8C45C-32F4-4C74-B6F1-459FEE306C73}" dt="2025-07-03T21:51:57.338" v="5505" actId="1035"/>
          <ac:cxnSpMkLst>
            <pc:docMk/>
            <pc:sldMk cId="3767827530" sldId="283"/>
            <ac:cxnSpMk id="34" creationId="{BDF7D0E2-98D6-7DDA-5047-813E6A6E5CF6}"/>
          </ac:cxnSpMkLst>
        </pc:cxnChg>
        <pc:cxnChg chg="del">
          <ac:chgData name="Lugassi, Michael" userId="bbb0a2d5-04b2-4073-b472-dbc44b9fda48" providerId="ADAL" clId="{F5A8C45C-32F4-4C74-B6F1-459FEE306C73}" dt="2025-07-03T21:47:43.111" v="5422" actId="478"/>
          <ac:cxnSpMkLst>
            <pc:docMk/>
            <pc:sldMk cId="3767827530" sldId="283"/>
            <ac:cxnSpMk id="35" creationId="{BB668C29-D2A1-17D8-BC60-CF3623601E10}"/>
          </ac:cxnSpMkLst>
        </pc:cxnChg>
        <pc:cxnChg chg="del">
          <ac:chgData name="Lugassi, Michael" userId="bbb0a2d5-04b2-4073-b472-dbc44b9fda48" providerId="ADAL" clId="{F5A8C45C-32F4-4C74-B6F1-459FEE306C73}" dt="2025-07-03T21:48:31.478" v="5432" actId="478"/>
          <ac:cxnSpMkLst>
            <pc:docMk/>
            <pc:sldMk cId="3767827530" sldId="283"/>
            <ac:cxnSpMk id="36" creationId="{3E01F654-5369-6B83-F977-0ACF23E37FCF}"/>
          </ac:cxnSpMkLst>
        </pc:cxnChg>
        <pc:cxnChg chg="del">
          <ac:chgData name="Lugassi, Michael" userId="bbb0a2d5-04b2-4073-b472-dbc44b9fda48" providerId="ADAL" clId="{F5A8C45C-32F4-4C74-B6F1-459FEE306C73}" dt="2025-07-03T21:48:32.659" v="5433" actId="478"/>
          <ac:cxnSpMkLst>
            <pc:docMk/>
            <pc:sldMk cId="3767827530" sldId="283"/>
            <ac:cxnSpMk id="37" creationId="{417A6289-8068-6E81-DAFB-246FCF108FCF}"/>
          </ac:cxnSpMkLst>
        </pc:cxnChg>
        <pc:cxnChg chg="del">
          <ac:chgData name="Lugassi, Michael" userId="bbb0a2d5-04b2-4073-b472-dbc44b9fda48" providerId="ADAL" clId="{F5A8C45C-32F4-4C74-B6F1-459FEE306C73}" dt="2025-07-03T21:48:33.553" v="5434" actId="478"/>
          <ac:cxnSpMkLst>
            <pc:docMk/>
            <pc:sldMk cId="3767827530" sldId="283"/>
            <ac:cxnSpMk id="38" creationId="{CA3C0FF4-7F1F-BBDA-A467-AA5D151C4BB9}"/>
          </ac:cxnSpMkLst>
        </pc:cxnChg>
        <pc:cxnChg chg="del">
          <ac:chgData name="Lugassi, Michael" userId="bbb0a2d5-04b2-4073-b472-dbc44b9fda48" providerId="ADAL" clId="{F5A8C45C-32F4-4C74-B6F1-459FEE306C73}" dt="2025-07-03T21:48:30.411" v="5431" actId="478"/>
          <ac:cxnSpMkLst>
            <pc:docMk/>
            <pc:sldMk cId="3767827530" sldId="283"/>
            <ac:cxnSpMk id="39" creationId="{3F9A8572-E2C4-BC58-D926-450D47296FD5}"/>
          </ac:cxnSpMkLst>
        </pc:cxnChg>
        <pc:cxnChg chg="del">
          <ac:chgData name="Lugassi, Michael" userId="bbb0a2d5-04b2-4073-b472-dbc44b9fda48" providerId="ADAL" clId="{F5A8C45C-32F4-4C74-B6F1-459FEE306C73}" dt="2025-07-03T21:48:34.236" v="5435" actId="478"/>
          <ac:cxnSpMkLst>
            <pc:docMk/>
            <pc:sldMk cId="3767827530" sldId="283"/>
            <ac:cxnSpMk id="40" creationId="{046C11A0-C707-7A1E-54D7-FE26EB08F9D2}"/>
          </ac:cxnSpMkLst>
        </pc:cxnChg>
        <pc:cxnChg chg="del">
          <ac:chgData name="Lugassi, Michael" userId="bbb0a2d5-04b2-4073-b472-dbc44b9fda48" providerId="ADAL" clId="{F5A8C45C-32F4-4C74-B6F1-459FEE306C73}" dt="2025-07-03T21:48:34.998" v="5436" actId="478"/>
          <ac:cxnSpMkLst>
            <pc:docMk/>
            <pc:sldMk cId="3767827530" sldId="283"/>
            <ac:cxnSpMk id="41" creationId="{04BB1302-4107-00F8-C80F-2EBD56506BCC}"/>
          </ac:cxnSpMkLst>
        </pc:cxnChg>
        <pc:cxnChg chg="mod">
          <ac:chgData name="Lugassi, Michael" userId="bbb0a2d5-04b2-4073-b472-dbc44b9fda48" providerId="ADAL" clId="{F5A8C45C-32F4-4C74-B6F1-459FEE306C73}" dt="2025-07-03T21:52:25.691" v="5518" actId="1037"/>
          <ac:cxnSpMkLst>
            <pc:docMk/>
            <pc:sldMk cId="3767827530" sldId="283"/>
            <ac:cxnSpMk id="42" creationId="{6D0C5E87-F6BC-E66B-BB30-21FA3B7CABA9}"/>
          </ac:cxnSpMkLst>
        </pc:cxnChg>
        <pc:cxnChg chg="del mod">
          <ac:chgData name="Lugassi, Michael" userId="bbb0a2d5-04b2-4073-b472-dbc44b9fda48" providerId="ADAL" clId="{F5A8C45C-32F4-4C74-B6F1-459FEE306C73}" dt="2025-07-03T21:47:56.175" v="5424" actId="478"/>
          <ac:cxnSpMkLst>
            <pc:docMk/>
            <pc:sldMk cId="3767827530" sldId="283"/>
            <ac:cxnSpMk id="43" creationId="{7D89C18D-D0CE-6C4B-542D-2E218AE2E2F7}"/>
          </ac:cxnSpMkLst>
        </pc:cxnChg>
        <pc:cxnChg chg="del mod">
          <ac:chgData name="Lugassi, Michael" userId="bbb0a2d5-04b2-4073-b472-dbc44b9fda48" providerId="ADAL" clId="{F5A8C45C-32F4-4C74-B6F1-459FEE306C73}" dt="2025-07-03T22:09:51.828" v="5635" actId="478"/>
          <ac:cxnSpMkLst>
            <pc:docMk/>
            <pc:sldMk cId="3767827530" sldId="283"/>
            <ac:cxnSpMk id="45" creationId="{C2D42C34-C0CD-AD22-ED7C-B8CD9ACBF304}"/>
          </ac:cxnSpMkLst>
        </pc:cxnChg>
        <pc:cxnChg chg="mod">
          <ac:chgData name="Lugassi, Michael" userId="bbb0a2d5-04b2-4073-b472-dbc44b9fda48" providerId="ADAL" clId="{F5A8C45C-32F4-4C74-B6F1-459FEE306C73}" dt="2025-07-03T21:52:43.869" v="5521" actId="1038"/>
          <ac:cxnSpMkLst>
            <pc:docMk/>
            <pc:sldMk cId="3767827530" sldId="283"/>
            <ac:cxnSpMk id="46" creationId="{3A5A14BC-5C4C-A231-BAAF-641817E19EF0}"/>
          </ac:cxnSpMkLst>
        </pc:cxnChg>
      </pc:sldChg>
      <pc:sldChg chg="addSp delSp modSp add mod modTransition modAnim">
        <pc:chgData name="Lugassi, Michael" userId="bbb0a2d5-04b2-4073-b472-dbc44b9fda48" providerId="ADAL" clId="{F5A8C45C-32F4-4C74-B6F1-459FEE306C73}" dt="2025-07-03T23:10:07.864" v="6477"/>
        <pc:sldMkLst>
          <pc:docMk/>
          <pc:sldMk cId="3926046883" sldId="284"/>
        </pc:sldMkLst>
        <pc:spChg chg="mod">
          <ac:chgData name="Lugassi, Michael" userId="bbb0a2d5-04b2-4073-b472-dbc44b9fda48" providerId="ADAL" clId="{F5A8C45C-32F4-4C74-B6F1-459FEE306C73}" dt="2025-07-03T22:41:10.938" v="6358" actId="20577"/>
          <ac:spMkLst>
            <pc:docMk/>
            <pc:sldMk cId="3926046883" sldId="284"/>
            <ac:spMk id="3" creationId="{84DAE926-144A-2220-609D-94E2EAA46288}"/>
          </ac:spMkLst>
        </pc:spChg>
        <pc:spChg chg="mod">
          <ac:chgData name="Lugassi, Michael" userId="bbb0a2d5-04b2-4073-b472-dbc44b9fda48" providerId="ADAL" clId="{F5A8C45C-32F4-4C74-B6F1-459FEE306C73}" dt="2025-07-03T22:41:42.393" v="6372" actId="14100"/>
          <ac:spMkLst>
            <pc:docMk/>
            <pc:sldMk cId="3926046883" sldId="284"/>
            <ac:spMk id="4" creationId="{C136EEDD-2BD9-BB62-D3F8-8C4C55ED10A7}"/>
          </ac:spMkLst>
        </pc:spChg>
        <pc:spChg chg="add mod">
          <ac:chgData name="Lugassi, Michael" userId="bbb0a2d5-04b2-4073-b472-dbc44b9fda48" providerId="ADAL" clId="{F5A8C45C-32F4-4C74-B6F1-459FEE306C73}" dt="2025-07-03T22:42:32.712" v="6392" actId="1037"/>
          <ac:spMkLst>
            <pc:docMk/>
            <pc:sldMk cId="3926046883" sldId="284"/>
            <ac:spMk id="7" creationId="{82628F15-B414-3311-27F4-5597D908F7B5}"/>
          </ac:spMkLst>
        </pc:spChg>
        <pc:picChg chg="del">
          <ac:chgData name="Lugassi, Michael" userId="bbb0a2d5-04b2-4073-b472-dbc44b9fda48" providerId="ADAL" clId="{F5A8C45C-32F4-4C74-B6F1-459FEE306C73}" dt="2025-07-03T22:41:16.585" v="6359" actId="478"/>
          <ac:picMkLst>
            <pc:docMk/>
            <pc:sldMk cId="3926046883" sldId="284"/>
            <ac:picMk id="5" creationId="{A19BC349-046A-598F-F897-9E46B13F96D4}"/>
          </ac:picMkLst>
        </pc:picChg>
        <pc:picChg chg="add mod">
          <ac:chgData name="Lugassi, Michael" userId="bbb0a2d5-04b2-4073-b472-dbc44b9fda48" providerId="ADAL" clId="{F5A8C45C-32F4-4C74-B6F1-459FEE306C73}" dt="2025-07-03T22:41:56.454" v="6376" actId="1076"/>
          <ac:picMkLst>
            <pc:docMk/>
            <pc:sldMk cId="3926046883" sldId="284"/>
            <ac:picMk id="6" creationId="{3B9D9301-57FD-0CCC-6AF1-BCC675EA9BCA}"/>
          </ac:picMkLst>
        </pc:picChg>
        <pc:picChg chg="add mod">
          <ac:chgData name="Lugassi, Michael" userId="bbb0a2d5-04b2-4073-b472-dbc44b9fda48" providerId="ADAL" clId="{F5A8C45C-32F4-4C74-B6F1-459FEE306C73}" dt="2025-07-03T22:42:05.913" v="6380" actId="1076"/>
          <ac:picMkLst>
            <pc:docMk/>
            <pc:sldMk cId="3926046883" sldId="284"/>
            <ac:picMk id="9" creationId="{5FC9B916-669C-8664-DE6F-4143EBC8DDFA}"/>
          </ac:picMkLst>
        </pc:picChg>
      </pc:sldChg>
      <pc:sldChg chg="addSp delSp modSp add mod">
        <pc:chgData name="Lugassi, Michael" userId="bbb0a2d5-04b2-4073-b472-dbc44b9fda48" providerId="ADAL" clId="{F5A8C45C-32F4-4C74-B6F1-459FEE306C73}" dt="2025-07-04T07:56:39.098" v="7517" actId="20577"/>
        <pc:sldMkLst>
          <pc:docMk/>
          <pc:sldMk cId="2489098156" sldId="285"/>
        </pc:sldMkLst>
        <pc:spChg chg="mod">
          <ac:chgData name="Lugassi, Michael" userId="bbb0a2d5-04b2-4073-b472-dbc44b9fda48" providerId="ADAL" clId="{F5A8C45C-32F4-4C74-B6F1-459FEE306C73}" dt="2025-07-04T07:43:02.512" v="7444" actId="313"/>
          <ac:spMkLst>
            <pc:docMk/>
            <pc:sldMk cId="2489098156" sldId="285"/>
            <ac:spMk id="2" creationId="{61754138-31E7-48A2-A132-6D8E96A10DF1}"/>
          </ac:spMkLst>
        </pc:spChg>
        <pc:spChg chg="mod topLvl">
          <ac:chgData name="Lugassi, Michael" userId="bbb0a2d5-04b2-4073-b472-dbc44b9fda48" providerId="ADAL" clId="{F5A8C45C-32F4-4C74-B6F1-459FEE306C73}" dt="2025-07-04T07:40:33.779" v="7355"/>
          <ac:spMkLst>
            <pc:docMk/>
            <pc:sldMk cId="2489098156" sldId="285"/>
            <ac:spMk id="4" creationId="{4A70C18C-9F7D-5934-1F4F-1DBCCB8AE4A9}"/>
          </ac:spMkLst>
        </pc:spChg>
        <pc:spChg chg="mod">
          <ac:chgData name="Lugassi, Michael" userId="bbb0a2d5-04b2-4073-b472-dbc44b9fda48" providerId="ADAL" clId="{F5A8C45C-32F4-4C74-B6F1-459FEE306C73}" dt="2025-07-04T07:38:10.843" v="7321" actId="404"/>
          <ac:spMkLst>
            <pc:docMk/>
            <pc:sldMk cId="2489098156" sldId="285"/>
            <ac:spMk id="11" creationId="{87286478-B39B-DBE1-CD26-77753DDEDE4E}"/>
          </ac:spMkLst>
        </pc:spChg>
        <pc:spChg chg="add mod">
          <ac:chgData name="Lugassi, Michael" userId="bbb0a2d5-04b2-4073-b472-dbc44b9fda48" providerId="ADAL" clId="{F5A8C45C-32F4-4C74-B6F1-459FEE306C73}" dt="2025-07-04T07:38:42.945" v="7328" actId="313"/>
          <ac:spMkLst>
            <pc:docMk/>
            <pc:sldMk cId="2489098156" sldId="285"/>
            <ac:spMk id="21" creationId="{52A456C8-5883-D46C-E3BF-819C7107CB5F}"/>
          </ac:spMkLst>
        </pc:spChg>
        <pc:spChg chg="add mod">
          <ac:chgData name="Lugassi, Michael" userId="bbb0a2d5-04b2-4073-b472-dbc44b9fda48" providerId="ADAL" clId="{F5A8C45C-32F4-4C74-B6F1-459FEE306C73}" dt="2025-07-04T07:38:08.175" v="7319" actId="404"/>
          <ac:spMkLst>
            <pc:docMk/>
            <pc:sldMk cId="2489098156" sldId="285"/>
            <ac:spMk id="24" creationId="{E67E82E5-0059-2B75-AD11-C16D9B912477}"/>
          </ac:spMkLst>
        </pc:spChg>
        <pc:spChg chg="mod topLvl">
          <ac:chgData name="Lugassi, Michael" userId="bbb0a2d5-04b2-4073-b472-dbc44b9fda48" providerId="ADAL" clId="{F5A8C45C-32F4-4C74-B6F1-459FEE306C73}" dt="2025-07-04T07:41:32.361" v="7402" actId="404"/>
          <ac:spMkLst>
            <pc:docMk/>
            <pc:sldMk cId="2489098156" sldId="285"/>
            <ac:spMk id="44" creationId="{822DFFF3-DA0D-0334-4F24-E8670433B1B7}"/>
          </ac:spMkLst>
        </pc:spChg>
        <pc:spChg chg="add mod">
          <ac:chgData name="Lugassi, Michael" userId="bbb0a2d5-04b2-4073-b472-dbc44b9fda48" providerId="ADAL" clId="{F5A8C45C-32F4-4C74-B6F1-459FEE306C73}" dt="2025-07-04T07:42:15.931" v="7422" actId="14100"/>
          <ac:spMkLst>
            <pc:docMk/>
            <pc:sldMk cId="2489098156" sldId="285"/>
            <ac:spMk id="54" creationId="{2161F75A-3BD1-6234-FDEC-6908CECEF89D}"/>
          </ac:spMkLst>
        </pc:spChg>
        <pc:spChg chg="add del mod">
          <ac:chgData name="Lugassi, Michael" userId="bbb0a2d5-04b2-4073-b472-dbc44b9fda48" providerId="ADAL" clId="{F5A8C45C-32F4-4C74-B6F1-459FEE306C73}" dt="2025-07-04T07:41:18.419" v="7372"/>
          <ac:spMkLst>
            <pc:docMk/>
            <pc:sldMk cId="2489098156" sldId="285"/>
            <ac:spMk id="55" creationId="{5D5D6089-DFC9-3ECC-30D6-68D1BC0EE0A7}"/>
          </ac:spMkLst>
        </pc:spChg>
        <pc:spChg chg="mod">
          <ac:chgData name="Lugassi, Michael" userId="bbb0a2d5-04b2-4073-b472-dbc44b9fda48" providerId="ADAL" clId="{F5A8C45C-32F4-4C74-B6F1-459FEE306C73}" dt="2025-07-04T07:56:39.098" v="7517" actId="20577"/>
          <ac:spMkLst>
            <pc:docMk/>
            <pc:sldMk cId="2489098156" sldId="285"/>
            <ac:spMk id="72" creationId="{22264A85-6326-D3F3-475D-3AB587168508}"/>
          </ac:spMkLst>
        </pc:spChg>
        <pc:spChg chg="del">
          <ac:chgData name="Lugassi, Michael" userId="bbb0a2d5-04b2-4073-b472-dbc44b9fda48" providerId="ADAL" clId="{F5A8C45C-32F4-4C74-B6F1-459FEE306C73}" dt="2025-07-04T07:29:18.035" v="6987" actId="478"/>
          <ac:spMkLst>
            <pc:docMk/>
            <pc:sldMk cId="2489098156" sldId="285"/>
            <ac:spMk id="73" creationId="{507CCD47-8CC9-BCD1-37B8-280ECC08A407}"/>
          </ac:spMkLst>
        </pc:spChg>
        <pc:spChg chg="del mod topLvl">
          <ac:chgData name="Lugassi, Michael" userId="bbb0a2d5-04b2-4073-b472-dbc44b9fda48" providerId="ADAL" clId="{F5A8C45C-32F4-4C74-B6F1-459FEE306C73}" dt="2025-07-04T07:30:00.683" v="7009" actId="478"/>
          <ac:spMkLst>
            <pc:docMk/>
            <pc:sldMk cId="2489098156" sldId="285"/>
            <ac:spMk id="75" creationId="{4730BFCA-7296-41A4-694B-34DFDCFD80CA}"/>
          </ac:spMkLst>
        </pc:spChg>
        <pc:spChg chg="del mod topLvl">
          <ac:chgData name="Lugassi, Michael" userId="bbb0a2d5-04b2-4073-b472-dbc44b9fda48" providerId="ADAL" clId="{F5A8C45C-32F4-4C74-B6F1-459FEE306C73}" dt="2025-07-04T07:30:00.683" v="7009" actId="478"/>
          <ac:spMkLst>
            <pc:docMk/>
            <pc:sldMk cId="2489098156" sldId="285"/>
            <ac:spMk id="76" creationId="{77E10017-431F-0836-52EA-9710B3B5D301}"/>
          </ac:spMkLst>
        </pc:spChg>
        <pc:spChg chg="del mod topLvl">
          <ac:chgData name="Lugassi, Michael" userId="bbb0a2d5-04b2-4073-b472-dbc44b9fda48" providerId="ADAL" clId="{F5A8C45C-32F4-4C74-B6F1-459FEE306C73}" dt="2025-07-04T07:33:49.403" v="7139" actId="478"/>
          <ac:spMkLst>
            <pc:docMk/>
            <pc:sldMk cId="2489098156" sldId="285"/>
            <ac:spMk id="77" creationId="{19E8F42E-743D-9CCB-F25C-2729C882F731}"/>
          </ac:spMkLst>
        </pc:spChg>
        <pc:spChg chg="del mod topLvl">
          <ac:chgData name="Lugassi, Michael" userId="bbb0a2d5-04b2-4073-b472-dbc44b9fda48" providerId="ADAL" clId="{F5A8C45C-32F4-4C74-B6F1-459FEE306C73}" dt="2025-07-04T07:33:49.403" v="7139" actId="478"/>
          <ac:spMkLst>
            <pc:docMk/>
            <pc:sldMk cId="2489098156" sldId="285"/>
            <ac:spMk id="78" creationId="{34ECE05F-7B3E-149C-E7EB-DA24A7DD9610}"/>
          </ac:spMkLst>
        </pc:spChg>
        <pc:spChg chg="del">
          <ac:chgData name="Lugassi, Michael" userId="bbb0a2d5-04b2-4073-b472-dbc44b9fda48" providerId="ADAL" clId="{F5A8C45C-32F4-4C74-B6F1-459FEE306C73}" dt="2025-07-04T07:33:49.403" v="7139" actId="478"/>
          <ac:spMkLst>
            <pc:docMk/>
            <pc:sldMk cId="2489098156" sldId="285"/>
            <ac:spMk id="79" creationId="{93A944D0-3DD6-B8AD-2755-2088701D3BEB}"/>
          </ac:spMkLst>
        </pc:spChg>
        <pc:spChg chg="del">
          <ac:chgData name="Lugassi, Michael" userId="bbb0a2d5-04b2-4073-b472-dbc44b9fda48" providerId="ADAL" clId="{F5A8C45C-32F4-4C74-B6F1-459FEE306C73}" dt="2025-07-04T07:29:12.253" v="6986" actId="478"/>
          <ac:spMkLst>
            <pc:docMk/>
            <pc:sldMk cId="2489098156" sldId="285"/>
            <ac:spMk id="80" creationId="{D468EBA0-E1A4-9D26-D8E4-75818039686D}"/>
          </ac:spMkLst>
        </pc:spChg>
        <pc:spChg chg="del mod topLvl">
          <ac:chgData name="Lugassi, Michael" userId="bbb0a2d5-04b2-4073-b472-dbc44b9fda48" providerId="ADAL" clId="{F5A8C45C-32F4-4C74-B6F1-459FEE306C73}" dt="2025-07-04T07:33:49.403" v="7139" actId="478"/>
          <ac:spMkLst>
            <pc:docMk/>
            <pc:sldMk cId="2489098156" sldId="285"/>
            <ac:spMk id="81" creationId="{E39E5DB2-1889-CE6C-1EB9-A45B74A94D09}"/>
          </ac:spMkLst>
        </pc:spChg>
        <pc:spChg chg="del mod topLvl">
          <ac:chgData name="Lugassi, Michael" userId="bbb0a2d5-04b2-4073-b472-dbc44b9fda48" providerId="ADAL" clId="{F5A8C45C-32F4-4C74-B6F1-459FEE306C73}" dt="2025-07-04T07:33:49.403" v="7139" actId="478"/>
          <ac:spMkLst>
            <pc:docMk/>
            <pc:sldMk cId="2489098156" sldId="285"/>
            <ac:spMk id="82" creationId="{59A205F9-1AD7-D9FA-4B20-3CEE02F0A4C8}"/>
          </ac:spMkLst>
        </pc:spChg>
        <pc:spChg chg="del mod topLvl">
          <ac:chgData name="Lugassi, Michael" userId="bbb0a2d5-04b2-4073-b472-dbc44b9fda48" providerId="ADAL" clId="{F5A8C45C-32F4-4C74-B6F1-459FEE306C73}" dt="2025-07-04T07:33:49.403" v="7139" actId="478"/>
          <ac:spMkLst>
            <pc:docMk/>
            <pc:sldMk cId="2489098156" sldId="285"/>
            <ac:spMk id="83" creationId="{B8F850EB-653B-F5B2-32A6-9A0D0446FD39}"/>
          </ac:spMkLst>
        </pc:spChg>
        <pc:spChg chg="del mod topLvl">
          <ac:chgData name="Lugassi, Michael" userId="bbb0a2d5-04b2-4073-b472-dbc44b9fda48" providerId="ADAL" clId="{F5A8C45C-32F4-4C74-B6F1-459FEE306C73}" dt="2025-07-04T07:30:15.823" v="7013" actId="478"/>
          <ac:spMkLst>
            <pc:docMk/>
            <pc:sldMk cId="2489098156" sldId="285"/>
            <ac:spMk id="84" creationId="{B8799099-084D-0F8F-BCD0-97276E136B45}"/>
          </ac:spMkLst>
        </pc:spChg>
        <pc:grpChg chg="add mod">
          <ac:chgData name="Lugassi, Michael" userId="bbb0a2d5-04b2-4073-b472-dbc44b9fda48" providerId="ADAL" clId="{F5A8C45C-32F4-4C74-B6F1-459FEE306C73}" dt="2025-07-04T07:41:28.399" v="7400" actId="1037"/>
          <ac:grpSpMkLst>
            <pc:docMk/>
            <pc:sldMk cId="2489098156" sldId="285"/>
            <ac:grpSpMk id="60" creationId="{41BD4198-70EC-0E86-DBDB-816DC09A0EA6}"/>
          </ac:grpSpMkLst>
        </pc:grpChg>
        <pc:picChg chg="del">
          <ac:chgData name="Lugassi, Michael" userId="bbb0a2d5-04b2-4073-b472-dbc44b9fda48" providerId="ADAL" clId="{F5A8C45C-32F4-4C74-B6F1-459FEE306C73}" dt="2025-07-04T07:29:37.655" v="7007" actId="478"/>
          <ac:picMkLst>
            <pc:docMk/>
            <pc:sldMk cId="2489098156" sldId="285"/>
            <ac:picMk id="7" creationId="{E33E8CAA-23DE-6860-F898-76A226EAA6D6}"/>
          </ac:picMkLst>
        </pc:picChg>
        <pc:picChg chg="mod">
          <ac:chgData name="Lugassi, Michael" userId="bbb0a2d5-04b2-4073-b472-dbc44b9fda48" providerId="ADAL" clId="{F5A8C45C-32F4-4C74-B6F1-459FEE306C73}" dt="2025-07-04T07:31:02.682" v="7029" actId="1076"/>
          <ac:picMkLst>
            <pc:docMk/>
            <pc:sldMk cId="2489098156" sldId="285"/>
            <ac:picMk id="12" creationId="{066DB463-E3AB-D8C1-64D1-9C8A2CF057BD}"/>
          </ac:picMkLst>
        </pc:picChg>
        <pc:picChg chg="mod">
          <ac:chgData name="Lugassi, Michael" userId="bbb0a2d5-04b2-4073-b472-dbc44b9fda48" providerId="ADAL" clId="{F5A8C45C-32F4-4C74-B6F1-459FEE306C73}" dt="2025-07-04T07:37:32.445" v="7306" actId="1038"/>
          <ac:picMkLst>
            <pc:docMk/>
            <pc:sldMk cId="2489098156" sldId="285"/>
            <ac:picMk id="13" creationId="{24011B2A-BD1C-7FAA-14A2-20A3FC45148A}"/>
          </ac:picMkLst>
        </pc:picChg>
        <pc:picChg chg="mod">
          <ac:chgData name="Lugassi, Michael" userId="bbb0a2d5-04b2-4073-b472-dbc44b9fda48" providerId="ADAL" clId="{F5A8C45C-32F4-4C74-B6F1-459FEE306C73}" dt="2025-07-04T07:41:23.987" v="7373" actId="164"/>
          <ac:picMkLst>
            <pc:docMk/>
            <pc:sldMk cId="2489098156" sldId="285"/>
            <ac:picMk id="14" creationId="{136ADE01-8B68-B89E-50B0-B6B5855E055D}"/>
          </ac:picMkLst>
        </pc:picChg>
        <pc:picChg chg="del">
          <ac:chgData name="Lugassi, Michael" userId="bbb0a2d5-04b2-4073-b472-dbc44b9fda48" providerId="ADAL" clId="{F5A8C45C-32F4-4C74-B6F1-459FEE306C73}" dt="2025-07-04T07:30:20.394" v="7015" actId="478"/>
          <ac:picMkLst>
            <pc:docMk/>
            <pc:sldMk cId="2489098156" sldId="285"/>
            <ac:picMk id="22" creationId="{2F34C88A-3E07-EB86-3D3C-8EE7FEBCA0EC}"/>
          </ac:picMkLst>
        </pc:picChg>
        <pc:cxnChg chg="add mod">
          <ac:chgData name="Lugassi, Michael" userId="bbb0a2d5-04b2-4073-b472-dbc44b9fda48" providerId="ADAL" clId="{F5A8C45C-32F4-4C74-B6F1-459FEE306C73}" dt="2025-07-04T07:31:52.952" v="7073" actId="1035"/>
          <ac:cxnSpMkLst>
            <pc:docMk/>
            <pc:sldMk cId="2489098156" sldId="285"/>
            <ac:cxnSpMk id="19" creationId="{541B9F84-DE30-C38C-A9E7-99118C43D098}"/>
          </ac:cxnSpMkLst>
        </pc:cxnChg>
        <pc:cxnChg chg="add mod">
          <ac:chgData name="Lugassi, Michael" userId="bbb0a2d5-04b2-4073-b472-dbc44b9fda48" providerId="ADAL" clId="{F5A8C45C-32F4-4C74-B6F1-459FEE306C73}" dt="2025-07-04T07:32:00.253" v="7121" actId="1036"/>
          <ac:cxnSpMkLst>
            <pc:docMk/>
            <pc:sldMk cId="2489098156" sldId="285"/>
            <ac:cxnSpMk id="20" creationId="{EDF9D345-50F0-EF27-F328-312AFEED3FBB}"/>
          </ac:cxnSpMkLst>
        </pc:cxnChg>
        <pc:cxnChg chg="add mod">
          <ac:chgData name="Lugassi, Michael" userId="bbb0a2d5-04b2-4073-b472-dbc44b9fda48" providerId="ADAL" clId="{F5A8C45C-32F4-4C74-B6F1-459FEE306C73}" dt="2025-07-04T07:37:14.045" v="7255" actId="1038"/>
          <ac:cxnSpMkLst>
            <pc:docMk/>
            <pc:sldMk cId="2489098156" sldId="285"/>
            <ac:cxnSpMk id="23" creationId="{D6CFBDCD-6DA2-2E8F-6441-CBF6D0E0B202}"/>
          </ac:cxnSpMkLst>
        </pc:cxnChg>
        <pc:cxnChg chg="add mod">
          <ac:chgData name="Lugassi, Michael" userId="bbb0a2d5-04b2-4073-b472-dbc44b9fda48" providerId="ADAL" clId="{F5A8C45C-32F4-4C74-B6F1-459FEE306C73}" dt="2025-07-04T07:37:14.045" v="7255" actId="1038"/>
          <ac:cxnSpMkLst>
            <pc:docMk/>
            <pc:sldMk cId="2489098156" sldId="285"/>
            <ac:cxnSpMk id="27" creationId="{8474AD13-4652-3D35-0C42-BC90BE6E49C6}"/>
          </ac:cxnSpMkLst>
        </pc:cxnChg>
        <pc:cxnChg chg="mod">
          <ac:chgData name="Lugassi, Michael" userId="bbb0a2d5-04b2-4073-b472-dbc44b9fda48" providerId="ADAL" clId="{F5A8C45C-32F4-4C74-B6F1-459FEE306C73}" dt="2025-07-04T07:37:32.445" v="7306" actId="1038"/>
          <ac:cxnSpMkLst>
            <pc:docMk/>
            <pc:sldMk cId="2489098156" sldId="285"/>
            <ac:cxnSpMk id="31" creationId="{85BBEF7A-AFA7-4E7F-372F-E33D2F1DCCC8}"/>
          </ac:cxnSpMkLst>
        </pc:cxnChg>
        <pc:cxnChg chg="add mod">
          <ac:chgData name="Lugassi, Michael" userId="bbb0a2d5-04b2-4073-b472-dbc44b9fda48" providerId="ADAL" clId="{F5A8C45C-32F4-4C74-B6F1-459FEE306C73}" dt="2025-07-04T07:41:28.399" v="7400" actId="1037"/>
          <ac:cxnSpMkLst>
            <pc:docMk/>
            <pc:sldMk cId="2489098156" sldId="285"/>
            <ac:cxnSpMk id="33" creationId="{71ABE1FB-AC05-885A-3518-B05BFA726262}"/>
          </ac:cxnSpMkLst>
        </pc:cxnChg>
        <pc:cxnChg chg="mod">
          <ac:chgData name="Lugassi, Michael" userId="bbb0a2d5-04b2-4073-b472-dbc44b9fda48" providerId="ADAL" clId="{F5A8C45C-32F4-4C74-B6F1-459FEE306C73}" dt="2025-07-04T07:31:46.702" v="7036" actId="1036"/>
          <ac:cxnSpMkLst>
            <pc:docMk/>
            <pc:sldMk cId="2489098156" sldId="285"/>
            <ac:cxnSpMk id="34" creationId="{AC115763-1D2C-4B41-7E05-523E4915D568}"/>
          </ac:cxnSpMkLst>
        </pc:cxnChg>
        <pc:cxnChg chg="mod">
          <ac:chgData name="Lugassi, Michael" userId="bbb0a2d5-04b2-4073-b472-dbc44b9fda48" providerId="ADAL" clId="{F5A8C45C-32F4-4C74-B6F1-459FEE306C73}" dt="2025-07-04T07:41:28.399" v="7400" actId="1037"/>
          <ac:cxnSpMkLst>
            <pc:docMk/>
            <pc:sldMk cId="2489098156" sldId="285"/>
            <ac:cxnSpMk id="42" creationId="{72FF7C17-B7D4-FF96-B701-40A27F4E7145}"/>
          </ac:cxnSpMkLst>
        </pc:cxnChg>
        <pc:cxnChg chg="del mod">
          <ac:chgData name="Lugassi, Michael" userId="bbb0a2d5-04b2-4073-b472-dbc44b9fda48" providerId="ADAL" clId="{F5A8C45C-32F4-4C74-B6F1-459FEE306C73}" dt="2025-07-04T07:30:18.439" v="7014" actId="478"/>
          <ac:cxnSpMkLst>
            <pc:docMk/>
            <pc:sldMk cId="2489098156" sldId="285"/>
            <ac:cxnSpMk id="46" creationId="{242A7BD1-ABFF-8D53-E304-2533FEB51867}"/>
          </ac:cxnSpMkLst>
        </pc:cxnChg>
      </pc:sldChg>
      <pc:sldChg chg="addSp delSp add del setBg delDesignElem">
        <pc:chgData name="Lugassi, Michael" userId="bbb0a2d5-04b2-4073-b472-dbc44b9fda48" providerId="ADAL" clId="{F5A8C45C-32F4-4C74-B6F1-459FEE306C73}" dt="2025-07-04T07:27:56.861" v="6962"/>
        <pc:sldMkLst>
          <pc:docMk/>
          <pc:sldMk cId="3364471468" sldId="285"/>
        </pc:sldMkLst>
        <pc:spChg chg="add del">
          <ac:chgData name="Lugassi, Michael" userId="bbb0a2d5-04b2-4073-b472-dbc44b9fda48" providerId="ADAL" clId="{F5A8C45C-32F4-4C74-B6F1-459FEE306C73}" dt="2025-07-04T07:27:56.861" v="6962"/>
          <ac:spMkLst>
            <pc:docMk/>
            <pc:sldMk cId="3364471468" sldId="285"/>
            <ac:spMk id="14" creationId="{49143A0E-7F3C-5310-5C40-BEFE14BDE97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286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2629B-A503-60DE-01B5-F54E656CA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048F4-6823-3D99-8FE8-490F097BC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3C73B-5530-C67B-9F2F-C8C1CFAAD1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B9B42-8ADB-F27E-B8E7-DF438F61E3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86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1FAA1-AB16-3927-18FE-65AB07E2A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022840-A199-A200-E3E3-998A82FE43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98585-78D5-C229-BC45-ADC817908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B4AFC-5728-35D6-534E-9A31F2BFB4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73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F081-0189-F1C0-D976-295865DDF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7923F-6FE6-9E18-D27C-BF1354DE2F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DFFD7D-44FC-423E-7254-A3515AA26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DFD4F-69AA-1634-5F07-0E29E1CF06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36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0D58F-C452-C5A7-5E96-07BC4A34E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2FD5CA-F499-CB29-F8DB-3BC8A9885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6639D2-6A79-5CB6-8513-B6DA319CAE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253AB-337C-8349-ED85-114B9CB037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64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139F4-E408-E14E-C7FE-9335CE889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6F3C99-E37F-3A37-4028-6F4BACA2E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B8691-AB25-5503-FFBF-9E735DCE13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A7C29-E5B8-C50B-C8D1-E97D81AA27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47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DC08A-CD83-577D-3F3E-83B888D1D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F9AF9C-2385-DB4B-0729-8FF72B192E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9552D-B4E5-7E0A-BE86-FC30A0702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EC2A4-3046-3E91-EAD4-804B7FCB5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1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359A9-30C2-746E-08BC-5E34B1E9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96B9A2-0EB5-BB39-4EE6-EECB27CD2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7725A-5A34-B075-2E8F-ED9B95EDEC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3C2B4-7EEB-EAB0-20FF-2F2BCFBB54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15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71A4C-479B-24DA-C144-AA4B27529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83A657-2288-4DB2-B0FC-E4D238485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BCAE0-BE8F-87D6-B26D-C0F6487E7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E6C29-0DF9-6EBB-896A-F8D4C211D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29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84928-5AB7-5355-71E9-2FE6BF2A3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02B3D9-E772-AC57-281C-A445BFB41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857EB9-97D7-0C18-727C-5CC2934A1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6E6FB-7E53-E8F1-0FF1-E7673C0E22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62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ED9B1-2732-6E6D-13EC-0BA0AF01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2D5AA3-AC9C-A955-273D-7A4EDF4F94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FFE3B9-3F7D-E20C-C0E8-013D434D2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6E554-A996-8724-779D-48E8F152A8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22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7913" y="2059330"/>
            <a:ext cx="8548174" cy="1785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Unsupervised Zero-Shot Reinforcement Learning via Functional Reward Encodings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793789" y="433992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000" dirty="0"/>
              <a:t>Kevin Frans, </a:t>
            </a:r>
            <a:r>
              <a:rPr lang="en-US" sz="2000" dirty="0" err="1"/>
              <a:t>Seohong</a:t>
            </a:r>
            <a:r>
              <a:rPr lang="en-US" sz="2000" dirty="0"/>
              <a:t> Park, Pieter </a:t>
            </a:r>
            <a:r>
              <a:rPr lang="en-US" sz="2000" dirty="0" err="1"/>
              <a:t>Abbeel</a:t>
            </a:r>
            <a:r>
              <a:rPr lang="en-US" sz="2000" dirty="0"/>
              <a:t>, Sergey Levine</a:t>
            </a:r>
            <a:br>
              <a:rPr lang="en-US" sz="2000" dirty="0"/>
            </a:br>
            <a:r>
              <a:rPr lang="en-US" dirty="0"/>
              <a:t>University of California, Berkeley, 2024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491FE8-83D7-702B-3CB0-6E63AAE565EC}"/>
              </a:ext>
            </a:extLst>
          </p:cNvPr>
          <p:cNvSpPr txBox="1"/>
          <p:nvPr/>
        </p:nvSpPr>
        <p:spPr>
          <a:xfrm>
            <a:off x="501559" y="7012415"/>
            <a:ext cx="3551967" cy="426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Michael Lugassi</a:t>
            </a:r>
          </a:p>
        </p:txBody>
      </p:sp>
    </p:spTree>
  </p:cSld>
  <p:clrMapOvr>
    <a:masterClrMapping/>
  </p:clrMapOvr>
  <p:transition spd="slow">
    <p:push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E7654-1A43-08AF-27F3-32254937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5842FA9-5B02-0DBF-2A96-527342D81873}"/>
              </a:ext>
            </a:extLst>
          </p:cNvPr>
          <p:cNvSpPr/>
          <p:nvPr/>
        </p:nvSpPr>
        <p:spPr>
          <a:xfrm>
            <a:off x="671242" y="683304"/>
            <a:ext cx="72884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Zero-Shot Generalization Test</a:t>
            </a:r>
            <a:endParaRPr lang="en-US" sz="46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5D9F1F2-37A3-5BC4-9AA4-E98679F18077}"/>
              </a:ext>
            </a:extLst>
          </p:cNvPr>
          <p:cNvSpPr/>
          <p:nvPr/>
        </p:nvSpPr>
        <p:spPr>
          <a:xfrm>
            <a:off x="567071" y="1878977"/>
            <a:ext cx="10937357" cy="3077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 successfully generalizes to unseen tasks without further training.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learned value function accurately reflects expected returns, and the policy generally performs well.</a:t>
            </a: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7D4238-B4D0-6FF0-0BBD-39A55DB39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38" y="2729581"/>
            <a:ext cx="9181350" cy="493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09190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C056B-D3BA-6EB2-43FC-FE79E3B6B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4DAE926-144A-2220-609D-94E2EAA46288}"/>
              </a:ext>
            </a:extLst>
          </p:cNvPr>
          <p:cNvSpPr/>
          <p:nvPr/>
        </p:nvSpPr>
        <p:spPr>
          <a:xfrm>
            <a:off x="671242" y="683304"/>
            <a:ext cx="72884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 Scalability &amp; Prior Knowledge </a:t>
            </a:r>
            <a:endParaRPr lang="en-US" sz="46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136EEDD-2BD9-BB62-D3F8-8C4C55ED10A7}"/>
              </a:ext>
            </a:extLst>
          </p:cNvPr>
          <p:cNvSpPr/>
          <p:nvPr/>
        </p:nvSpPr>
        <p:spPr>
          <a:xfrm>
            <a:off x="567071" y="1878978"/>
            <a:ext cx="10937357" cy="619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FRE can leverage known task structures to improve encoding accuracy, without changing the architecture or requiring task labels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9D9301-57FD-0CCC-6AF1-BCC675EA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689" y="2295231"/>
            <a:ext cx="6020640" cy="2486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9B916-669C-8664-DE6F-4143EBC8D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2" y="5031225"/>
            <a:ext cx="13365440" cy="26387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628F15-B414-3311-27F4-5597D908F7B5}"/>
              </a:ext>
            </a:extLst>
          </p:cNvPr>
          <p:cNvSpPr txBox="1"/>
          <p:nvPr/>
        </p:nvSpPr>
        <p:spPr>
          <a:xfrm>
            <a:off x="503273" y="2748274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Training on more reward types improves performance, showing FRE's strong generalization and scalability.</a:t>
            </a:r>
            <a:endParaRPr lang="he-IL" sz="18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04688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493A6-896D-FCA6-94FD-6E3FA03A6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ABBFE3E-0AFE-F4D5-3D89-A1F7EEB10DC1}"/>
              </a:ext>
            </a:extLst>
          </p:cNvPr>
          <p:cNvSpPr/>
          <p:nvPr/>
        </p:nvSpPr>
        <p:spPr>
          <a:xfrm>
            <a:off x="671242" y="683304"/>
            <a:ext cx="72884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Comparison Methods for Zero-Shot Offline RL</a:t>
            </a:r>
            <a:endParaRPr lang="en-US" sz="46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F30E33D-1322-C395-4039-074F08899801}"/>
              </a:ext>
            </a:extLst>
          </p:cNvPr>
          <p:cNvSpPr/>
          <p:nvPr/>
        </p:nvSpPr>
        <p:spPr>
          <a:xfrm>
            <a:off x="860097" y="1878977"/>
            <a:ext cx="9914740" cy="4729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Compare* FRE to prior state-of-the-art approaches: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–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Learns latent reward representations to generalize across tasks without retraining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FB (Forward-Backward) –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Jointly learns task and policy representations using successor feature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SF (Successor Features) –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Approximates rewards and policies via fixed feature representations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GC-IQL –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Goal-conditioned policy using Implicit Q-Learning and hindsight relabeling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GC-BC –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Behavioral cloning approach based on successful goal-reaching trajectories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OPAL –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Unsupervised skill learning via trajectory auto-encoding from offline data</a:t>
            </a:r>
          </a:p>
          <a:p>
            <a:pPr algn="l">
              <a:lnSpc>
                <a:spcPts val="2850"/>
              </a:lnSpc>
            </a:pPr>
            <a:endParaRPr lang="en-US" sz="16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algn="l">
              <a:lnSpc>
                <a:spcPts val="2850"/>
              </a:lnSpc>
            </a:pPr>
            <a:endParaRPr lang="en-US" sz="16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algn="l">
              <a:lnSpc>
                <a:spcPts val="2850"/>
              </a:lnSpc>
            </a:pPr>
            <a:endParaRPr lang="en-US" sz="16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algn="l">
              <a:lnSpc>
                <a:spcPts val="2850"/>
              </a:lnSpc>
            </a:pPr>
            <a:endParaRPr lang="en-US" sz="16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algn="l">
              <a:lnSpc>
                <a:spcPts val="2850"/>
              </a:lnSpc>
            </a:pPr>
            <a:endParaRPr lang="en-US" sz="16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algn="l">
              <a:lnSpc>
                <a:spcPts val="2850"/>
              </a:lnSpc>
            </a:pPr>
            <a:endParaRPr lang="en-US" sz="16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C0A60A-5338-D3E5-6B3A-43E93746C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89" y="4585054"/>
            <a:ext cx="6468378" cy="18957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43C644-F66B-91C2-262D-8048EEB1D074}"/>
              </a:ext>
            </a:extLst>
          </p:cNvPr>
          <p:cNvSpPr txBox="1"/>
          <p:nvPr/>
        </p:nvSpPr>
        <p:spPr>
          <a:xfrm>
            <a:off x="860097" y="7064183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 All methods were evaluated under the same conditions, using five random seeds and 20 evaluation episodes. FRE, GC-IQL, and GC-BC share architecture and codebase, while FB and SF use DDPG-based policies, and OPAL was re-implemented for consistency.</a:t>
            </a:r>
          </a:p>
        </p:txBody>
      </p:sp>
    </p:spTree>
    <p:extLst>
      <p:ext uri="{BB962C8B-B14F-4D97-AF65-F5344CB8AC3E}">
        <p14:creationId xmlns:p14="http://schemas.microsoft.com/office/powerpoint/2010/main" val="926467615"/>
      </p:ext>
    </p:extLst>
  </p:cSld>
  <p:clrMapOvr>
    <a:masterClrMapping/>
  </p:clrMapOvr>
  <p:transition spd="slow">
    <p:push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D9A1E9-574E-0517-B19F-3D9D99462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84FAAAB-B9E9-2978-816E-DA8536C7D5BB}"/>
              </a:ext>
            </a:extLst>
          </p:cNvPr>
          <p:cNvSpPr/>
          <p:nvPr/>
        </p:nvSpPr>
        <p:spPr>
          <a:xfrm>
            <a:off x="671242" y="683304"/>
            <a:ext cx="72884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FRE vs. Baselines</a:t>
            </a:r>
            <a:endParaRPr lang="en-US" sz="46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64EC2-2C8D-B3BF-4421-A5A7BBB6B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9" y="1693306"/>
            <a:ext cx="12660492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4629"/>
      </p:ext>
    </p:extLst>
  </p:cSld>
  <p:clrMapOvr>
    <a:masterClrMapping/>
  </p:clrMapOvr>
  <p:transition spd="slow">
    <p:push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586740" y="567962"/>
            <a:ext cx="6301579" cy="1154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Conclusions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70206-2E84-F4EE-AF52-DC4E011E29E9}"/>
              </a:ext>
            </a:extLst>
          </p:cNvPr>
          <p:cNvSpPr txBox="1"/>
          <p:nvPr/>
        </p:nvSpPr>
        <p:spPr>
          <a:xfrm>
            <a:off x="508265" y="1602752"/>
            <a:ext cx="7485665" cy="461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Introduced the first method for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Zero-Shot Offline RL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that requires no fine-tuning on new tasks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FRE learns a universal latent space for reward functions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Advance the development of generalist unsupervised agents with strong task generalization abilities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A100A9-A830-4C08-B348-0FCF857C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30" r="3525"/>
          <a:stretch>
            <a:fillRect/>
          </a:stretch>
        </p:blipFill>
        <p:spPr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>
    <p:push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4114BF-D756-2C93-1D37-6F52F58A9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0811B60A-F8DF-FEC4-2E7F-3B03728D1BC7}"/>
              </a:ext>
            </a:extLst>
          </p:cNvPr>
          <p:cNvSpPr/>
          <p:nvPr/>
        </p:nvSpPr>
        <p:spPr>
          <a:xfrm>
            <a:off x="710642" y="480025"/>
            <a:ext cx="6301579" cy="1153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Limitations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1D3D9-2289-D368-DA27-A41CE4EFC89F}"/>
              </a:ext>
            </a:extLst>
          </p:cNvPr>
          <p:cNvSpPr txBox="1"/>
          <p:nvPr/>
        </p:nvSpPr>
        <p:spPr>
          <a:xfrm>
            <a:off x="710642" y="1629692"/>
            <a:ext cx="5543545" cy="184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Relies on a hand-specified prior reward distribution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Optimal reward priors still unclear</a:t>
            </a: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Currently limited to offline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2A1F7D-A6A6-84C8-E282-01A1B5FC0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7" r="23765"/>
          <a:stretch>
            <a:fillRect/>
          </a:stretch>
        </p:blipFill>
        <p:spPr bwMode="auto"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38F995-D815-9F21-2844-47A1ADCA5409}"/>
              </a:ext>
            </a:extLst>
          </p:cNvPr>
          <p:cNvGrpSpPr/>
          <p:nvPr/>
        </p:nvGrpSpPr>
        <p:grpSpPr>
          <a:xfrm>
            <a:off x="431521" y="2113578"/>
            <a:ext cx="8892082" cy="5821519"/>
            <a:chOff x="1335640" y="2113578"/>
            <a:chExt cx="8892082" cy="5821519"/>
          </a:xfrm>
        </p:grpSpPr>
        <p:sp>
          <p:nvSpPr>
            <p:cNvPr id="5" name="Star: 5 Points 4">
              <a:extLst>
                <a:ext uri="{FF2B5EF4-FFF2-40B4-BE49-F238E27FC236}">
                  <a16:creationId xmlns:a16="http://schemas.microsoft.com/office/drawing/2014/main" id="{CE855814-9F1F-49AC-8A38-7E28A9DBD43A}"/>
                </a:ext>
              </a:extLst>
            </p:cNvPr>
            <p:cNvSpPr/>
            <p:nvPr/>
          </p:nvSpPr>
          <p:spPr>
            <a:xfrm>
              <a:off x="1335640" y="2113578"/>
              <a:ext cx="8892082" cy="5821519"/>
            </a:xfrm>
            <a:prstGeom prst="star5">
              <a:avLst/>
            </a:prstGeom>
            <a:noFill/>
            <a:ln w="762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2E915C1B-F201-D20A-BED3-92EAA2F8E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0759" y="4626514"/>
              <a:ext cx="3411020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Enhance FRE by adding task descriptions to the encoder input, enabling better generalization from limited (s, r) samples.</a:t>
              </a:r>
              <a:endParaRPr lang="he-IL" altLang="he-IL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068958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F7F9C-342B-98B1-90C5-8573630D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5E74D65-67D9-113A-FB78-73220C6CFA70}"/>
              </a:ext>
            </a:extLst>
          </p:cNvPr>
          <p:cNvSpPr/>
          <p:nvPr/>
        </p:nvSpPr>
        <p:spPr>
          <a:xfrm>
            <a:off x="927703" y="2705981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138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Q&amp;A</a:t>
            </a:r>
            <a:endParaRPr lang="en-US" sz="13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36519B-09BE-5284-7339-7A1A1945F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97" r="13403"/>
          <a:stretch/>
        </p:blipFill>
        <p:spPr bwMode="auto">
          <a:xfrm>
            <a:off x="8484124" y="0"/>
            <a:ext cx="6146276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708058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8203" y="471207"/>
            <a:ext cx="2857779" cy="1045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</a:rPr>
              <a:t>Agenda</a:t>
            </a:r>
          </a:p>
        </p:txBody>
      </p:sp>
      <p:sp>
        <p:nvSpPr>
          <p:cNvPr id="3" name="Text 1"/>
          <p:cNvSpPr/>
          <p:nvPr/>
        </p:nvSpPr>
        <p:spPr>
          <a:xfrm>
            <a:off x="653008" y="1561467"/>
            <a:ext cx="7557738" cy="3576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>
              <a:lnSpc>
                <a:spcPct val="15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Zero-Shot RL Problem</a:t>
            </a:r>
          </a:p>
          <a:p>
            <a:pPr marL="457200" indent="-342900">
              <a:lnSpc>
                <a:spcPct val="15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Functional Reward Encoding (FRE)</a:t>
            </a:r>
          </a:p>
          <a:p>
            <a:pPr marL="457200" indent="-342900">
              <a:lnSpc>
                <a:spcPct val="15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Experimental Benchmarks</a:t>
            </a:r>
          </a:p>
          <a:p>
            <a:pPr marL="457200" indent="-342900">
              <a:lnSpc>
                <a:spcPct val="150000"/>
              </a:lnSpc>
              <a:spcAft>
                <a:spcPts val="6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Limitation &amp; Conclusion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  <a:buSzPct val="100000"/>
            </a:pPr>
            <a:endParaRPr lang="en-US" sz="2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6B241AA0-D5FD-35D9-BD3E-D0BDE3062D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054"/>
          <a:stretch>
            <a:fillRect/>
          </a:stretch>
        </p:blipFill>
        <p:spPr>
          <a:xfrm>
            <a:off x="7475058" y="10"/>
            <a:ext cx="7155342" cy="82295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6558677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Zero-Shot RL Problem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21850" y="1751409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Challenge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21850" y="2293620"/>
            <a:ext cx="6346031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can we train a generalist, multitask agent using offline data such that it can immediately solve new tasks in 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zero-shot manner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without any additional training?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19527" t="9088" r="25443" b="6771"/>
          <a:stretch/>
        </p:blipFill>
        <p:spPr>
          <a:xfrm>
            <a:off x="9248173" y="0"/>
            <a:ext cx="5382227" cy="8229600"/>
          </a:xfrm>
          <a:prstGeom prst="rect">
            <a:avLst/>
          </a:prstGeom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3D5A4706-17DE-739D-602F-45FD5C1375A9}"/>
              </a:ext>
            </a:extLst>
          </p:cNvPr>
          <p:cNvSpPr/>
          <p:nvPr/>
        </p:nvSpPr>
        <p:spPr>
          <a:xfrm>
            <a:off x="718661" y="3777853"/>
            <a:ext cx="2695099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Target</a:t>
            </a:r>
            <a:endParaRPr lang="en-US" sz="21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79F8CC-34A2-4A62-3B4A-85EB57A11EA7}"/>
              </a:ext>
            </a:extLst>
          </p:cNvPr>
          <p:cNvSpPr txBox="1"/>
          <p:nvPr/>
        </p:nvSpPr>
        <p:spPr>
          <a:xfrm>
            <a:off x="718661" y="4190214"/>
            <a:ext cx="5842395" cy="787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Create a model that can understand the essence of a task based on just a few examples of state–reward pairs</a:t>
            </a:r>
            <a:endParaRPr lang="he-IL" sz="16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7809"/>
            <a:ext cx="951666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Functional Reward Encoding (FRE)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937010" y="1782252"/>
            <a:ext cx="5375656" cy="38171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Random reward functions</a:t>
            </a:r>
          </a:p>
          <a:p>
            <a:pPr marL="742950" lvl="1" indent="-285750">
              <a:lnSpc>
                <a:spcPts val="28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Goal Reaching</a:t>
            </a:r>
          </a:p>
          <a:p>
            <a:pPr marL="742950" lvl="1" indent="-285750">
              <a:lnSpc>
                <a:spcPts val="28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Linear Functions</a:t>
            </a:r>
          </a:p>
          <a:p>
            <a:pPr marL="742950" lvl="1" indent="-285750">
              <a:lnSpc>
                <a:spcPts val="28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Random MLPs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Prior distribution of reward functions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Small sample of unlabeled dataset</a:t>
            </a:r>
          </a:p>
          <a:p>
            <a:pPr marL="742950" lvl="1" indent="-285750">
              <a:lnSpc>
                <a:spcPts val="28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(s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0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s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1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s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2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….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</a:t>
            </a:r>
            <a:r>
              <a:rPr lang="en-US" sz="11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)</a:t>
            </a:r>
          </a:p>
          <a:p>
            <a:pPr marL="742950" lvl="1" indent="-285750">
              <a:lnSpc>
                <a:spcPts val="285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(s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0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a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0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, s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1, 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0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….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</a:t>
            </a:r>
            <a:r>
              <a:rPr lang="en-US" sz="11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)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Z is a compact latent representation that encodes the essential information of a reward function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2504E0-4DA5-704D-0C17-0B1FB09FA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241" y="1441701"/>
            <a:ext cx="7336793" cy="47287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6201156-42B1-1CF6-EC2B-ABBDCF0151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69" t="13152" r="13962"/>
          <a:stretch/>
        </p:blipFill>
        <p:spPr>
          <a:xfrm>
            <a:off x="5540250" y="2468958"/>
            <a:ext cx="1955801" cy="71978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3B0DDB-2D38-7632-E265-248F38A03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7318" y="4020346"/>
            <a:ext cx="1181265" cy="390580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CDFE4-026C-72DC-01B2-DC7E437D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A749DD7-7AF5-D781-B85E-AE8A02E814E0}"/>
              </a:ext>
            </a:extLst>
          </p:cNvPr>
          <p:cNvSpPr/>
          <p:nvPr/>
        </p:nvSpPr>
        <p:spPr>
          <a:xfrm>
            <a:off x="7957605" y="1506820"/>
            <a:ext cx="4629142" cy="60443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F5EEE2-74A2-3F3E-FE87-116C71386D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063"/>
          <a:stretch/>
        </p:blipFill>
        <p:spPr>
          <a:xfrm>
            <a:off x="6105460" y="5349974"/>
            <a:ext cx="1805302" cy="790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193938-E3C6-939D-0BB6-BC9A412DD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590" y="2731495"/>
            <a:ext cx="1373711" cy="12533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AF4394-B434-AF2D-16CA-F92043828C9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076" r="11184"/>
          <a:stretch/>
        </p:blipFill>
        <p:spPr>
          <a:xfrm>
            <a:off x="8622810" y="2720385"/>
            <a:ext cx="1532257" cy="8303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64A38F-9A56-492B-0057-CCC72DF312A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525" r="10621" b="19811"/>
          <a:stretch/>
        </p:blipFill>
        <p:spPr>
          <a:xfrm>
            <a:off x="8616712" y="3667344"/>
            <a:ext cx="1532257" cy="830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EC4885-5C0A-08B6-EF48-C6591A363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4456" y="1809733"/>
            <a:ext cx="471404" cy="5040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BCC66B-5716-885D-FCFB-205601F40C38}"/>
              </a:ext>
            </a:extLst>
          </p:cNvPr>
          <p:cNvSpPr/>
          <p:nvPr/>
        </p:nvSpPr>
        <p:spPr>
          <a:xfrm>
            <a:off x="10302740" y="1694343"/>
            <a:ext cx="2077729" cy="56805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E0B6EC-664D-E336-7D6F-AADF35A6D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1949" y="3227483"/>
            <a:ext cx="1798809" cy="6156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7927A0-6447-637C-FD67-32BB5B7E68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5328" y="1746470"/>
            <a:ext cx="1912051" cy="1191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D2A54F-18B4-DC4C-D65E-AED7EE976A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73834" y="4010815"/>
            <a:ext cx="555038" cy="5627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55F912-2E3C-150E-255E-098E285121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8187" y="4814129"/>
            <a:ext cx="1759758" cy="10969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EDEA10-9B19-8A18-065B-7D0C15A1D15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88224" y="6051910"/>
            <a:ext cx="1762534" cy="3770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E90FCA-6867-AA0D-0A9E-132F2B4AC29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9916" y="6679434"/>
            <a:ext cx="1678029" cy="5776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E0136E-E406-CAD3-2744-2A95457F0D4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47954" y="5655342"/>
            <a:ext cx="1708217" cy="5776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1ACE894-EB31-EACD-05A6-DB337C6AB3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68601" y="6710934"/>
            <a:ext cx="664232" cy="522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02BF43-BFDF-66F6-2D53-BFEA546168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47988" y="1820344"/>
            <a:ext cx="494213" cy="4883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513E59-CA67-1026-20FA-18C3E7AAA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8124" y="4702414"/>
            <a:ext cx="471404" cy="5040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6099BE-8D5D-36F6-32B5-7FE5FE0C44C6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b="22442"/>
          <a:stretch/>
        </p:blipFill>
        <p:spPr>
          <a:xfrm>
            <a:off x="12715799" y="2558543"/>
            <a:ext cx="1642310" cy="3457474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BC7EEF3-FAB1-6834-86A7-405377F327B6}"/>
              </a:ext>
            </a:extLst>
          </p:cNvPr>
          <p:cNvCxnSpPr>
            <a:cxnSpLocks/>
            <a:stCxn id="22" idx="3"/>
            <a:endCxn id="13" idx="1"/>
          </p:cNvCxnSpPr>
          <p:nvPr/>
        </p:nvCxnSpPr>
        <p:spPr>
          <a:xfrm flipV="1">
            <a:off x="8542201" y="2061771"/>
            <a:ext cx="612255" cy="2735"/>
          </a:xfrm>
          <a:prstGeom prst="bentConnector3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4DBB6D2-8E4E-D989-6B3C-5E1C456D85EC}"/>
              </a:ext>
            </a:extLst>
          </p:cNvPr>
          <p:cNvCxnSpPr>
            <a:cxnSpLocks/>
            <a:stCxn id="10" idx="0"/>
            <a:endCxn id="13" idx="2"/>
          </p:cNvCxnSpPr>
          <p:nvPr/>
        </p:nvCxnSpPr>
        <p:spPr>
          <a:xfrm rot="5400000" flipH="1" flipV="1">
            <a:off x="9186260" y="2516488"/>
            <a:ext cx="406577" cy="1220"/>
          </a:xfrm>
          <a:prstGeom prst="bentConnector3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1447CC8-110B-B8D6-3715-FBE881A1A92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9625860" y="2061771"/>
            <a:ext cx="769468" cy="2735"/>
          </a:xfrm>
          <a:prstGeom prst="bentConnector3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E964E36-2D30-6BB2-1E18-318EE7D53B08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9809934" y="2140770"/>
            <a:ext cx="158620" cy="1000611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B1C9847E-61E6-CA3C-FBD5-F672D1C31950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>
          <a:xfrm rot="5400000">
            <a:off x="7097587" y="3504906"/>
            <a:ext cx="2393747" cy="1269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07EEFEE3-2487-2DE1-18F9-FC2507DCD2D5}"/>
              </a:ext>
            </a:extLst>
          </p:cNvPr>
          <p:cNvCxnSpPr>
            <a:cxnSpLocks/>
            <a:stCxn id="24" idx="2"/>
            <a:endCxn id="20" idx="0"/>
          </p:cNvCxnSpPr>
          <p:nvPr/>
        </p:nvCxnSpPr>
        <p:spPr>
          <a:xfrm rot="16200000" flipH="1">
            <a:off x="8523519" y="4976797"/>
            <a:ext cx="448852" cy="9082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EA3C7FF1-7A13-F9F3-B684-F74432C4EBC6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rot="10800000" flipV="1">
            <a:off x="9532833" y="6968283"/>
            <a:ext cx="1027082" cy="386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8B76B8F-C491-AEDC-CDAC-DECF04DFB977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rot="5400000">
            <a:off x="8962444" y="6471315"/>
            <a:ext cx="477893" cy="1345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55E4415-7786-D383-3BC0-80BAECB084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519391" y="3041858"/>
            <a:ext cx="367961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ED8E28A2-0F16-1AC6-80DE-22CE1C4316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127208" y="3041859"/>
            <a:ext cx="388960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C4F5A0C8-3661-0440-D1A7-F3B82F9F13A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735386" y="3031359"/>
            <a:ext cx="388960" cy="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3BF7C1BB-BAFB-72BB-B55D-61C75BC6EB1F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5400000">
            <a:off x="11267501" y="3926963"/>
            <a:ext cx="167704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FE712DA1-C47B-5075-595B-AB6A381C53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234415" y="4690477"/>
            <a:ext cx="240589" cy="671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095B434-2304-7EC6-1EA8-5131EEA3E2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771639" y="5939991"/>
            <a:ext cx="240589" cy="671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AD5CC0C6-B280-F841-13BA-6391B5C4FE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224278" y="5918991"/>
            <a:ext cx="240589" cy="671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7299143-5E94-1E94-001C-4CD1B196B31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87054" y="5918991"/>
            <a:ext cx="240589" cy="671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5E35F665-E015-648C-78AA-062285D64F5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763797" y="6555746"/>
            <a:ext cx="31037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9110B5F1-68D8-5B0E-2ADD-F22323ABFD6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226573" y="6545246"/>
            <a:ext cx="31037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B7C85C17-A933-91F7-D169-D52FB6BC6F2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679213" y="6545246"/>
            <a:ext cx="310375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67AF51E-23FA-A19C-E285-D13A43162657}"/>
              </a:ext>
            </a:extLst>
          </p:cNvPr>
          <p:cNvCxnSpPr>
            <a:cxnSpLocks/>
            <a:stCxn id="16" idx="3"/>
            <a:endCxn id="26" idx="1"/>
          </p:cNvCxnSpPr>
          <p:nvPr/>
        </p:nvCxnSpPr>
        <p:spPr>
          <a:xfrm flipV="1">
            <a:off x="11628872" y="4287280"/>
            <a:ext cx="1086927" cy="489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985DDD5D-5F0C-8496-13AD-119C31B5F10A}"/>
              </a:ext>
            </a:extLst>
          </p:cNvPr>
          <p:cNvCxnSpPr>
            <a:cxnSpLocks/>
            <a:stCxn id="12" idx="2"/>
            <a:endCxn id="17" idx="1"/>
          </p:cNvCxnSpPr>
          <p:nvPr/>
        </p:nvCxnSpPr>
        <p:spPr>
          <a:xfrm rot="16200000" flipH="1">
            <a:off x="9498063" y="4382493"/>
            <a:ext cx="864903" cy="1095346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 0">
            <a:extLst>
              <a:ext uri="{FF2B5EF4-FFF2-40B4-BE49-F238E27FC236}">
                <a16:creationId xmlns:a16="http://schemas.microsoft.com/office/drawing/2014/main" id="{7C30DD19-A92B-C156-EDEF-F0AAC3BCA800}"/>
              </a:ext>
            </a:extLst>
          </p:cNvPr>
          <p:cNvSpPr/>
          <p:nvPr/>
        </p:nvSpPr>
        <p:spPr>
          <a:xfrm>
            <a:off x="406361" y="551904"/>
            <a:ext cx="77616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- FRE Implementation</a:t>
            </a:r>
            <a:endParaRPr lang="en-US" sz="465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65F3AFB-07B3-DE48-1946-4AEE77C1898E}"/>
              </a:ext>
            </a:extLst>
          </p:cNvPr>
          <p:cNvSpPr txBox="1"/>
          <p:nvPr/>
        </p:nvSpPr>
        <p:spPr>
          <a:xfrm>
            <a:off x="8014255" y="6984703"/>
            <a:ext cx="84846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/>
              <a:t>FRE</a:t>
            </a:r>
            <a:endParaRPr lang="he-IL" sz="3200" b="1" dirty="0"/>
          </a:p>
        </p:txBody>
      </p:sp>
      <p:cxnSp>
        <p:nvCxnSpPr>
          <p:cNvPr id="2" name="Connector: Elbow 1">
            <a:extLst>
              <a:ext uri="{FF2B5EF4-FFF2-40B4-BE49-F238E27FC236}">
                <a16:creationId xmlns:a16="http://schemas.microsoft.com/office/drawing/2014/main" id="{D2FE0C2A-A799-3832-C628-BD0EB7B05EE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03758" y="4455419"/>
            <a:ext cx="820986" cy="949494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3176A7FE-CB0E-D0C2-915E-9441E16A85A7}"/>
              </a:ext>
            </a:extLst>
          </p:cNvPr>
          <p:cNvCxnSpPr>
            <a:cxnSpLocks/>
            <a:stCxn id="9" idx="2"/>
            <a:endCxn id="25" idx="1"/>
          </p:cNvCxnSpPr>
          <p:nvPr/>
        </p:nvCxnSpPr>
        <p:spPr>
          <a:xfrm rot="16200000" flipH="1">
            <a:off x="7223971" y="3795354"/>
            <a:ext cx="544108" cy="923159"/>
          </a:xfrm>
          <a:prstGeom prst="bentConnector2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5079CDC-C61F-F473-A668-59F5AB02046F}"/>
              </a:ext>
            </a:extLst>
          </p:cNvPr>
          <p:cNvSpPr txBox="1"/>
          <p:nvPr/>
        </p:nvSpPr>
        <p:spPr>
          <a:xfrm>
            <a:off x="-17202" y="2824467"/>
            <a:ext cx="6737731" cy="19415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ts val="2850"/>
              </a:lnSpc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Encoder: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Assign a reward to each state using the reward function 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Convert the rewards into embedding tokens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Combine the reward tokens and states as input to the transformer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Take the average output and use it to compute the mean and standard deviation of a Gaussian distribution over z</a:t>
            </a:r>
            <a:endParaRPr lang="he-IL" sz="16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A94886-04CD-D070-A891-E278FFB6066D}"/>
              </a:ext>
            </a:extLst>
          </p:cNvPr>
          <p:cNvSpPr txBox="1"/>
          <p:nvPr/>
        </p:nvSpPr>
        <p:spPr>
          <a:xfrm>
            <a:off x="519763" y="4921009"/>
            <a:ext cx="54894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Decoder: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Sample new decoder states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Use the learned latent vector z  from the encoder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For each state, predict the reward using a feedforward decoder network conditioned on z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F192411-28F0-A0B0-B5C1-DD3CAF617AF3}"/>
              </a:ext>
            </a:extLst>
          </p:cNvPr>
          <p:cNvSpPr txBox="1"/>
          <p:nvPr/>
        </p:nvSpPr>
        <p:spPr>
          <a:xfrm>
            <a:off x="534517" y="6384289"/>
            <a:ext cx="524601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Optimization Step: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Compare the predicted reward to the true reward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Jointly train the encoder and decoder to minimize prediction error (MSE)</a:t>
            </a:r>
            <a:endParaRPr lang="he-IL" sz="160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30293-5549-2BBD-3315-CBDBDBDB23F0}"/>
              </a:ext>
            </a:extLst>
          </p:cNvPr>
          <p:cNvSpPr txBox="1"/>
          <p:nvPr/>
        </p:nvSpPr>
        <p:spPr>
          <a:xfrm>
            <a:off x="37712" y="1465281"/>
            <a:ext cx="71154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Preparation:</a:t>
            </a:r>
          </a:p>
          <a:p>
            <a:pPr marL="800100" lvl="1" indent="-342900"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Sample a random reward function from the predefined reward distribution</a:t>
            </a:r>
          </a:p>
          <a:p>
            <a:pPr marL="800100" lvl="1" indent="-342900">
              <a:buAutoNum type="arabicPeriod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Sample a random reward function from the predefined reward distribution</a:t>
            </a:r>
          </a:p>
        </p:txBody>
      </p:sp>
    </p:spTree>
    <p:extLst>
      <p:ext uri="{BB962C8B-B14F-4D97-AF65-F5344CB8AC3E}">
        <p14:creationId xmlns:p14="http://schemas.microsoft.com/office/powerpoint/2010/main" val="77281085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115" grpId="0"/>
      <p:bldP spid="51" grpId="0"/>
      <p:bldP spid="54" grpId="0"/>
      <p:bldP spid="5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0ACF1-E4A2-B721-1C60-E69473BC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EA9C0E-A0E9-99AE-B249-6BC87436CD0A}"/>
              </a:ext>
            </a:extLst>
          </p:cNvPr>
          <p:cNvSpPr/>
          <p:nvPr/>
        </p:nvSpPr>
        <p:spPr>
          <a:xfrm>
            <a:off x="467146" y="627986"/>
            <a:ext cx="71175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- FRE-Conditioned Policy</a:t>
            </a:r>
            <a:endParaRPr lang="en-US" sz="46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2AB9ACD-A086-10FB-87DC-DF361F226F6E}"/>
              </a:ext>
            </a:extLst>
          </p:cNvPr>
          <p:cNvSpPr/>
          <p:nvPr/>
        </p:nvSpPr>
        <p:spPr>
          <a:xfrm>
            <a:off x="467146" y="1742964"/>
            <a:ext cx="6289913" cy="335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 encoder is first trained to map reward functions into latent vectors z.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Then, RL components (policy, Q, value) are trained while conditioning on z, using only offline data.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This two-stage training ensures stable and generalizable multi-task learning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EB289-0C90-95F1-7309-1F110F6B1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653" y="1567796"/>
            <a:ext cx="5402954" cy="457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23674"/>
      </p:ext>
    </p:extLst>
  </p:cSld>
  <p:clrMapOvr>
    <a:masterClrMapping/>
  </p:clrMapOvr>
  <p:transition spd="slow">
    <p:push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3DDFC-2043-36E4-A81B-BDF707060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56C1D6F-8A95-FD55-949B-49F61A51FDD9}"/>
              </a:ext>
            </a:extLst>
          </p:cNvPr>
          <p:cNvSpPr/>
          <p:nvPr/>
        </p:nvSpPr>
        <p:spPr>
          <a:xfrm>
            <a:off x="467146" y="627986"/>
            <a:ext cx="71175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b="1" dirty="0"/>
              <a:t>Evaluation - Solving New Task (Novel Task)</a:t>
            </a:r>
            <a:br>
              <a:rPr lang="en-US" sz="4800" dirty="0"/>
            </a:br>
            <a:endParaRPr lang="en-US" sz="465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D436ECD-04C7-5803-F2FE-ED8A54188BB3}"/>
              </a:ext>
            </a:extLst>
          </p:cNvPr>
          <p:cNvSpPr txBox="1"/>
          <p:nvPr/>
        </p:nvSpPr>
        <p:spPr>
          <a:xfrm>
            <a:off x="319672" y="1718823"/>
            <a:ext cx="6789244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For a new task with an unknown reward function, we provide a small set of (state, reward) pairs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FRE uses this small set to compute a task-specific latent vector z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 RL networks (policy, value, Q) remain completely unchanged, and can immediately adapt to the new task using the new z vector as input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61C6BC3-2DB0-DA22-BBF0-BCF99452298E}"/>
              </a:ext>
            </a:extLst>
          </p:cNvPr>
          <p:cNvGrpSpPr/>
          <p:nvPr/>
        </p:nvGrpSpPr>
        <p:grpSpPr>
          <a:xfrm>
            <a:off x="5055839" y="3459019"/>
            <a:ext cx="8532927" cy="3015885"/>
            <a:chOff x="5297920" y="2018338"/>
            <a:chExt cx="8532927" cy="301588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11B8218-BC7F-E5FC-8C76-F9B7D3F4B2F3}"/>
                </a:ext>
              </a:extLst>
            </p:cNvPr>
            <p:cNvSpPr/>
            <p:nvPr/>
          </p:nvSpPr>
          <p:spPr>
            <a:xfrm>
              <a:off x="7609940" y="2056056"/>
              <a:ext cx="4629142" cy="297816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E4B2D5-59AA-E393-A7F6-BB566C8D6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7920" y="3255810"/>
              <a:ext cx="1949143" cy="177841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302E2B1-7F37-2A98-AB40-F666C30C221D}"/>
                </a:ext>
              </a:extLst>
            </p:cNvPr>
            <p:cNvSpPr/>
            <p:nvPr/>
          </p:nvSpPr>
          <p:spPr>
            <a:xfrm>
              <a:off x="7831795" y="2815387"/>
              <a:ext cx="4271755" cy="1922796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05C993-63D6-ABE1-AB16-98E6CE6F5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03234" y="3789523"/>
              <a:ext cx="1798809" cy="6156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2A16100-7EC1-0DF8-B72E-298F7DE66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01096" y="3208380"/>
              <a:ext cx="1912051" cy="11919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5C7689-8F52-BFDA-7F2C-414F38D5B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25202" y="2982462"/>
              <a:ext cx="555038" cy="5627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09EB4C6-366E-485C-29E8-6A6713261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22442"/>
            <a:stretch/>
          </p:blipFill>
          <p:spPr>
            <a:xfrm>
              <a:off x="12410509" y="2018338"/>
              <a:ext cx="1420338" cy="2990168"/>
            </a:xfrm>
            <a:prstGeom prst="rect">
              <a:avLst/>
            </a:prstGeom>
          </p:spPr>
        </p:pic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D4060F7B-C20D-C1A6-7294-916CDAF85ED0}"/>
                </a:ext>
              </a:extLst>
            </p:cNvPr>
            <p:cNvCxnSpPr>
              <a:cxnSpLocks/>
              <a:stCxn id="13" idx="2"/>
              <a:endCxn id="12" idx="2"/>
            </p:cNvCxnSpPr>
            <p:nvPr/>
          </p:nvCxnSpPr>
          <p:spPr>
            <a:xfrm rot="16200000" flipH="1">
              <a:off x="9927451" y="3429962"/>
              <a:ext cx="4859" cy="1945517"/>
            </a:xfrm>
            <a:prstGeom prst="bentConnector3">
              <a:avLst>
                <a:gd name="adj1" fmla="val 4804672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BDF7D0E2-98D6-7DDA-5047-813E6A6E5CF6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rot="5400000" flipH="1" flipV="1">
              <a:off x="10780512" y="3667314"/>
              <a:ext cx="244336" cy="8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6D0C5E87-F6BC-E66B-BB30-21FA3B7CABA9}"/>
                </a:ext>
              </a:extLst>
            </p:cNvPr>
            <p:cNvCxnSpPr>
              <a:cxnSpLocks/>
              <a:stCxn id="14" idx="3"/>
              <a:endCxn id="22" idx="1"/>
            </p:cNvCxnSpPr>
            <p:nvPr/>
          </p:nvCxnSpPr>
          <p:spPr>
            <a:xfrm>
              <a:off x="11180240" y="3263825"/>
              <a:ext cx="1230269" cy="24959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CA6343A-AABB-160C-2E54-207171EC2FA0}"/>
                </a:ext>
              </a:extLst>
            </p:cNvPr>
            <p:cNvSpPr txBox="1"/>
            <p:nvPr/>
          </p:nvSpPr>
          <p:spPr>
            <a:xfrm>
              <a:off x="7654658" y="2113806"/>
              <a:ext cx="848467" cy="58477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3200" b="1" dirty="0"/>
                <a:t>FRE</a:t>
              </a:r>
              <a:endParaRPr lang="he-IL" sz="3200" b="1" dirty="0"/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3A5A14BC-5C4C-A231-BAAF-641817E19EF0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7247063" y="4145016"/>
              <a:ext cx="407595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0D8A8A5-2A41-7332-3490-8684866BE261}"/>
                </a:ext>
              </a:extLst>
            </p:cNvPr>
            <p:cNvSpPr/>
            <p:nvPr/>
          </p:nvSpPr>
          <p:spPr>
            <a:xfrm>
              <a:off x="6362044" y="3450431"/>
              <a:ext cx="748171" cy="504825"/>
            </a:xfrm>
            <a:prstGeom prst="rect">
              <a:avLst/>
            </a:prstGeom>
            <a:solidFill>
              <a:srgbClr val="E8BAA2"/>
            </a:solidFill>
            <a:ln>
              <a:solidFill>
                <a:srgbClr val="E8BA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R</a:t>
              </a:r>
              <a:endParaRPr lang="he-IL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B199239-23BE-F31D-FAAE-1AD48A2D807D}"/>
                </a:ext>
              </a:extLst>
            </p:cNvPr>
            <p:cNvSpPr/>
            <p:nvPr/>
          </p:nvSpPr>
          <p:spPr>
            <a:xfrm>
              <a:off x="5706143" y="4094535"/>
              <a:ext cx="250117" cy="378227"/>
            </a:xfrm>
            <a:prstGeom prst="rect">
              <a:avLst/>
            </a:prstGeom>
            <a:solidFill>
              <a:srgbClr val="D2E1EC"/>
            </a:solidFill>
            <a:ln>
              <a:solidFill>
                <a:srgbClr val="D2E1E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S</a:t>
              </a:r>
              <a:endParaRPr lang="he-IL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B785B42-2973-6DF9-5DFC-4020FC8FE1B8}"/>
                </a:ext>
              </a:extLst>
            </p:cNvPr>
            <p:cNvSpPr/>
            <p:nvPr/>
          </p:nvSpPr>
          <p:spPr>
            <a:xfrm>
              <a:off x="5709686" y="3513277"/>
              <a:ext cx="250117" cy="378227"/>
            </a:xfrm>
            <a:prstGeom prst="rect">
              <a:avLst/>
            </a:prstGeom>
            <a:solidFill>
              <a:srgbClr val="D2E1EC"/>
            </a:solidFill>
            <a:ln>
              <a:solidFill>
                <a:srgbClr val="D2E1E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S</a:t>
              </a:r>
              <a:endParaRPr lang="he-IL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A57C302-EFF0-FD5B-F47F-FB722F0EDFAB}"/>
                </a:ext>
              </a:extLst>
            </p:cNvPr>
            <p:cNvSpPr/>
            <p:nvPr/>
          </p:nvSpPr>
          <p:spPr>
            <a:xfrm>
              <a:off x="8237336" y="3841602"/>
              <a:ext cx="250117" cy="378227"/>
            </a:xfrm>
            <a:prstGeom prst="rect">
              <a:avLst/>
            </a:prstGeom>
            <a:solidFill>
              <a:srgbClr val="D2E1EC"/>
            </a:solidFill>
            <a:ln>
              <a:solidFill>
                <a:srgbClr val="D2E1E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S</a:t>
              </a:r>
              <a:endParaRPr lang="he-IL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4293979-1F72-C71B-F67A-42E1A00B4DE0}"/>
                </a:ext>
              </a:extLst>
            </p:cNvPr>
            <p:cNvSpPr/>
            <p:nvPr/>
          </p:nvSpPr>
          <p:spPr>
            <a:xfrm>
              <a:off x="8826824" y="3849539"/>
              <a:ext cx="250117" cy="378227"/>
            </a:xfrm>
            <a:prstGeom prst="rect">
              <a:avLst/>
            </a:prstGeom>
            <a:solidFill>
              <a:srgbClr val="D2E1EC"/>
            </a:solidFill>
            <a:ln>
              <a:solidFill>
                <a:srgbClr val="D2E1E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S</a:t>
              </a:r>
              <a:endParaRPr lang="he-IL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DA7C824-72DB-73FB-0238-8AFEE1696A38}"/>
                </a:ext>
              </a:extLst>
            </p:cNvPr>
            <p:cNvSpPr/>
            <p:nvPr/>
          </p:nvSpPr>
          <p:spPr>
            <a:xfrm>
              <a:off x="9425794" y="3853077"/>
              <a:ext cx="250117" cy="378227"/>
            </a:xfrm>
            <a:prstGeom prst="rect">
              <a:avLst/>
            </a:prstGeom>
            <a:solidFill>
              <a:srgbClr val="D2E1EC"/>
            </a:solidFill>
            <a:ln>
              <a:solidFill>
                <a:srgbClr val="D2E1E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S</a:t>
              </a:r>
              <a:endParaRPr lang="he-IL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6C05BF4-5A8B-6386-074C-CBAD43F4B281}"/>
                </a:ext>
              </a:extLst>
            </p:cNvPr>
            <p:cNvSpPr/>
            <p:nvPr/>
          </p:nvSpPr>
          <p:spPr>
            <a:xfrm>
              <a:off x="6359660" y="4062416"/>
              <a:ext cx="748171" cy="504825"/>
            </a:xfrm>
            <a:prstGeom prst="rect">
              <a:avLst/>
            </a:prstGeom>
            <a:solidFill>
              <a:srgbClr val="E8BAA2"/>
            </a:solidFill>
            <a:ln>
              <a:solidFill>
                <a:srgbClr val="E8BA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R</a:t>
              </a:r>
              <a:endParaRPr lang="he-IL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B6732F7-E5ED-65B7-3A14-53ECB57F01F4}"/>
                </a:ext>
              </a:extLst>
            </p:cNvPr>
            <p:cNvSpPr/>
            <p:nvPr/>
          </p:nvSpPr>
          <p:spPr>
            <a:xfrm>
              <a:off x="8146468" y="3405521"/>
              <a:ext cx="429385" cy="279331"/>
            </a:xfrm>
            <a:prstGeom prst="rect">
              <a:avLst/>
            </a:prstGeom>
            <a:solidFill>
              <a:srgbClr val="E8BAA2"/>
            </a:solidFill>
            <a:ln>
              <a:solidFill>
                <a:srgbClr val="E8BA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R</a:t>
              </a:r>
              <a:endParaRPr lang="he-IL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BF5A4FDD-C9F0-7977-0AE5-B88E9055C321}"/>
                </a:ext>
              </a:extLst>
            </p:cNvPr>
            <p:cNvSpPr/>
            <p:nvPr/>
          </p:nvSpPr>
          <p:spPr>
            <a:xfrm>
              <a:off x="8724318" y="3405521"/>
              <a:ext cx="429385" cy="279331"/>
            </a:xfrm>
            <a:prstGeom prst="rect">
              <a:avLst/>
            </a:prstGeom>
            <a:solidFill>
              <a:srgbClr val="E8BAA2"/>
            </a:solidFill>
            <a:ln>
              <a:solidFill>
                <a:srgbClr val="E8BA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R</a:t>
              </a:r>
              <a:endParaRPr lang="he-IL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B16DE9D-E2C5-62CB-B7D6-719842B861B4}"/>
                </a:ext>
              </a:extLst>
            </p:cNvPr>
            <p:cNvSpPr/>
            <p:nvPr/>
          </p:nvSpPr>
          <p:spPr>
            <a:xfrm>
              <a:off x="9321218" y="3399171"/>
              <a:ext cx="429385" cy="279331"/>
            </a:xfrm>
            <a:prstGeom prst="rect">
              <a:avLst/>
            </a:prstGeom>
            <a:solidFill>
              <a:srgbClr val="E8BAA2"/>
            </a:solidFill>
            <a:ln>
              <a:solidFill>
                <a:srgbClr val="E8BA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</a:rPr>
                <a:t>R</a:t>
              </a:r>
              <a:endParaRPr lang="he-IL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B85F68B-40D7-BC41-5558-12D8CB5AC28A}"/>
                </a:ext>
              </a:extLst>
            </p:cNvPr>
            <p:cNvSpPr/>
            <p:nvPr/>
          </p:nvSpPr>
          <p:spPr>
            <a:xfrm>
              <a:off x="5475767" y="4674401"/>
              <a:ext cx="1634448" cy="227208"/>
            </a:xfrm>
            <a:prstGeom prst="rect">
              <a:avLst/>
            </a:prstGeom>
            <a:solidFill>
              <a:srgbClr val="EDEDED"/>
            </a:solidFill>
            <a:ln>
              <a:solidFill>
                <a:srgbClr val="EDEDE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Small Labeled Dataset</a:t>
              </a:r>
              <a:endParaRPr lang="he-IL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7827530"/>
      </p:ext>
    </p:extLst>
  </p:cSld>
  <p:clrMapOvr>
    <a:masterClrMapping/>
  </p:clrMapOvr>
  <p:transition spd="slow">
    <p:push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45425-A434-4300-0F2F-519D1D5F7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1754138-31E7-48A2-A132-6D8E96A10DF1}"/>
              </a:ext>
            </a:extLst>
          </p:cNvPr>
          <p:cNvSpPr/>
          <p:nvPr/>
        </p:nvSpPr>
        <p:spPr>
          <a:xfrm>
            <a:off x="467146" y="627986"/>
            <a:ext cx="7117556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800" b="1" dirty="0"/>
              <a:t>Z Latent representation</a:t>
            </a:r>
            <a:endParaRPr lang="en-US" sz="465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2264A85-6326-D3F3-475D-3AB587168508}"/>
              </a:ext>
            </a:extLst>
          </p:cNvPr>
          <p:cNvSpPr txBox="1"/>
          <p:nvPr/>
        </p:nvSpPr>
        <p:spPr>
          <a:xfrm>
            <a:off x="319672" y="1718823"/>
            <a:ext cx="6789244" cy="3862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Input: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K pairs of (s, η(s)) sampled from offline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Embedding: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Each state s is embedded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Each reward η(s) is converted to a reward token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endParaRPr lang="en-US" sz="1750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Concatenation: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State and reward embeddings are concatenated and passed into a permutation-invariant Transformer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Mean Pooling: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The Transformer outputs are averaged into one summary vector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Distribution Output: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 • The vector is fed into two MLPs to output μ and σ</a:t>
            </a:r>
            <a:b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</a:b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 • Together they define a Gaussian: z ∼ 𝒩(μ, σ²)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Sampling: 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z is sampled using the reparameterization trick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70C18C-9F7D-5934-1F4F-1DBCCB8AE4A9}"/>
              </a:ext>
            </a:extLst>
          </p:cNvPr>
          <p:cNvSpPr/>
          <p:nvPr/>
        </p:nvSpPr>
        <p:spPr>
          <a:xfrm>
            <a:off x="7981950" y="863030"/>
            <a:ext cx="3200400" cy="54520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286478-B39B-DBE1-CD26-77753DDEDE4E}"/>
              </a:ext>
            </a:extLst>
          </p:cNvPr>
          <p:cNvSpPr/>
          <p:nvPr/>
        </p:nvSpPr>
        <p:spPr>
          <a:xfrm>
            <a:off x="8096945" y="4349857"/>
            <a:ext cx="1410787" cy="7528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Mean MLP</a:t>
            </a:r>
            <a:endParaRPr lang="he-IL" sz="14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6DB463-E3AB-D8C1-64D1-9C8A2CF05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339" y="2543759"/>
            <a:ext cx="1798809" cy="6156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011B2A-BD1C-7FAA-14A2-20A3FC451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5005" y="995900"/>
            <a:ext cx="1912051" cy="1191912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5BBEF7A-AFA7-4E7F-372F-E33D2F1DCCC8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rot="5400000">
            <a:off x="9391415" y="2364142"/>
            <a:ext cx="355947" cy="328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C115763-1D2C-4B41-7E05-523E4915D5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8884112" y="3347206"/>
            <a:ext cx="390053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72FF7C17-B7D4-FF96-B701-40A27F4E7145}"/>
              </a:ext>
            </a:extLst>
          </p:cNvPr>
          <p:cNvCxnSpPr>
            <a:cxnSpLocks/>
            <a:stCxn id="24" idx="2"/>
            <a:endCxn id="14" idx="0"/>
          </p:cNvCxnSpPr>
          <p:nvPr/>
        </p:nvCxnSpPr>
        <p:spPr>
          <a:xfrm rot="5400000">
            <a:off x="9751789" y="4937374"/>
            <a:ext cx="451138" cy="781733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22DFFF3-DA0D-0334-4F24-E8670433B1B7}"/>
              </a:ext>
            </a:extLst>
          </p:cNvPr>
          <p:cNvSpPr txBox="1"/>
          <p:nvPr/>
        </p:nvSpPr>
        <p:spPr>
          <a:xfrm>
            <a:off x="7981951" y="5864412"/>
            <a:ext cx="12382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Encoder</a:t>
            </a:r>
            <a:endParaRPr lang="he-IL" b="1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541B9F84-DE30-C38C-A9E7-99118C43D098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66712" y="3359906"/>
            <a:ext cx="390053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DF9D345-50F0-EF27-F328-312AFEED3F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9823912" y="3353556"/>
            <a:ext cx="390053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2A456C8-5883-D46C-E3BF-819C7107CB5F}"/>
              </a:ext>
            </a:extLst>
          </p:cNvPr>
          <p:cNvSpPr/>
          <p:nvPr/>
        </p:nvSpPr>
        <p:spPr>
          <a:xfrm>
            <a:off x="8815810" y="3542233"/>
            <a:ext cx="1528340" cy="4963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/>
              <a:t>Average</a:t>
            </a:r>
            <a:endParaRPr lang="he-IL" b="1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6CFBDCD-6DA2-2E8F-6441-CBF6D0E0B202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 rot="5400000">
            <a:off x="9035532" y="3805408"/>
            <a:ext cx="311257" cy="77764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67E82E5-0059-2B75-AD11-C16D9B912477}"/>
              </a:ext>
            </a:extLst>
          </p:cNvPr>
          <p:cNvSpPr/>
          <p:nvPr/>
        </p:nvSpPr>
        <p:spPr>
          <a:xfrm>
            <a:off x="9662830" y="4349857"/>
            <a:ext cx="1410787" cy="7528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Standard Deviation MLP</a:t>
            </a:r>
            <a:endParaRPr lang="he-IL" sz="1400" b="1" dirty="0">
              <a:solidFill>
                <a:schemeClr val="tx1"/>
              </a:solidFill>
            </a:endParaRP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474AD13-4652-3D35-0C42-BC90BE6E49C6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rot="16200000" flipH="1">
            <a:off x="9818474" y="3800106"/>
            <a:ext cx="311257" cy="788244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1ABE1FB-AC05-885A-3518-B05BFA726262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rot="16200000" flipH="1">
            <a:off x="8968846" y="4936164"/>
            <a:ext cx="451138" cy="78415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BD4198-70EC-0E86-DBDB-816DC09A0EA6}"/>
              </a:ext>
            </a:extLst>
          </p:cNvPr>
          <p:cNvGrpSpPr/>
          <p:nvPr/>
        </p:nvGrpSpPr>
        <p:grpSpPr>
          <a:xfrm>
            <a:off x="8963017" y="5553809"/>
            <a:ext cx="1246947" cy="562725"/>
            <a:chOff x="9220201" y="5553809"/>
            <a:chExt cx="1246947" cy="5627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6ADE01-8B68-B89E-50B0-B6B5855E0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201" y="5553809"/>
              <a:ext cx="1246947" cy="562725"/>
            </a:xfrm>
            <a:prstGeom prst="rect">
              <a:avLst/>
            </a:prstGeom>
          </p:spPr>
        </p:pic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161F75A-3BD1-6234-FDEC-6908CECEF89D}"/>
                </a:ext>
              </a:extLst>
            </p:cNvPr>
            <p:cNvSpPr/>
            <p:nvPr/>
          </p:nvSpPr>
          <p:spPr>
            <a:xfrm>
              <a:off x="9270413" y="5669117"/>
              <a:ext cx="1099138" cy="372736"/>
            </a:xfrm>
            <a:prstGeom prst="rect">
              <a:avLst/>
            </a:prstGeom>
            <a:solidFill>
              <a:srgbClr val="CCB2CE"/>
            </a:solidFill>
            <a:ln>
              <a:solidFill>
                <a:srgbClr val="CCB2C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sz="1400" b="1" dirty="0">
                  <a:solidFill>
                    <a:schemeClr val="tx1"/>
                  </a:solidFill>
                </a:rPr>
                <a:t>Z ∼ 𝒩(</a:t>
              </a:r>
              <a:r>
                <a:rPr lang="el-GR" sz="1400" b="1" dirty="0">
                  <a:solidFill>
                    <a:schemeClr val="tx1"/>
                  </a:solidFill>
                </a:rPr>
                <a:t>μ, σ²)</a:t>
              </a:r>
              <a:endParaRPr lang="he-IL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098156"/>
      </p:ext>
    </p:extLst>
  </p:cSld>
  <p:clrMapOvr>
    <a:masterClrMapping/>
  </p:clrMapOvr>
  <p:transition spd="slow">
    <p:push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1242" y="683304"/>
            <a:ext cx="728841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Experimental Benchmarks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71242" y="1583484"/>
            <a:ext cx="10188437" cy="3077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 was evaluated on three benchmark environments: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ExORL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Cheetah and Walker agents tested on standard tasks like forward/backward motion and goal-reaching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AntMaze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Complex navigation tasks including goal-reaching, directional movement, random rewards, and custom paths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Kitchen: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 Robotic hand performing 7 daily tasks, tested in a multi-task setup with sparse reward signals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1FD210-69BA-B230-0741-EDDE157A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77" y="4637987"/>
            <a:ext cx="9039745" cy="2371466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914</Words>
  <Application>Microsoft Office PowerPoint</Application>
  <PresentationFormat>Custom</PresentationFormat>
  <Paragraphs>128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Courier New</vt:lpstr>
      <vt:lpstr>Wingdings</vt:lpstr>
      <vt:lpstr>Arial</vt:lpstr>
      <vt:lpstr>Inter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Lugassi, Michael</cp:lastModifiedBy>
  <cp:revision>1</cp:revision>
  <dcterms:created xsi:type="dcterms:W3CDTF">2025-07-02T13:46:41Z</dcterms:created>
  <dcterms:modified xsi:type="dcterms:W3CDTF">2025-07-04T07:57:27Z</dcterms:modified>
</cp:coreProperties>
</file>